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73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0A47-FADD-473F-902B-E70B50694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D8F31-C4D6-4180-A869-41B7A03E5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C8A9A-A3D8-46FC-82FD-4C08A4B5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DE4-2E1F-4C59-A6C0-26176582E89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8AD24-A40C-4555-AB1D-7D21B797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67287-1B9D-41F5-90E9-7B5BEEA9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A5CF-6121-4C2B-92DB-95DE79C9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42DC-62CE-491E-9564-2C9C77B8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38C80-EF78-4ABF-A383-BD11BF8EF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B8B63-DBCF-43D5-90F6-EC18240F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DE4-2E1F-4C59-A6C0-26176582E89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0B340-853A-432C-8B91-998C8E3D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00EE6-4059-4D09-B471-DF8298BFE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A5CF-6121-4C2B-92DB-95DE79C9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7B79E-4B6F-4D87-8E9C-8E337209B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4C5C6-BC68-4410-AE76-B2793768E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A78E3-0498-4CFA-A250-D74CB64B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DE4-2E1F-4C59-A6C0-26176582E89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F8C69-34B7-4CB3-B33A-FB0CDDDE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FDA44-A74B-446A-A91A-DD431F5D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A5CF-6121-4C2B-92DB-95DE79C9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3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8A71-5580-4141-AFEC-0CE776DA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2ACD8-20D0-4A23-8BC9-C52C0B563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06B68-2C70-4164-9256-C03568DB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DE4-2E1F-4C59-A6C0-26176582E89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D7A9E-B0C5-4CB0-842E-BE7B0EF9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4C17A-8F69-4814-A618-C18210D7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A5CF-6121-4C2B-92DB-95DE79C9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6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B60F-B5F7-409A-B58E-62C03AB4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6B342-0201-4AF4-8831-3B708A9AE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1FAFC-FC36-4249-8B99-C30E7B9A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DE4-2E1F-4C59-A6C0-26176582E89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1A4B2-8476-4462-85BA-47F8BE23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06F25-7537-447C-9E04-94445A5D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A5CF-6121-4C2B-92DB-95DE79C9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5215-6232-4ECA-9A80-9DDEB2640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700D9-98BE-41DB-85A8-9C562A476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2647B-307A-4779-AAC0-4EA34EF67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33728-42AD-4D67-8FF8-0A66BEDA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DE4-2E1F-4C59-A6C0-26176582E89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B6C3C-48C3-4B96-9EAD-75B7B400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A73A0-FDA4-406F-A2C6-8694E950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A5CF-6121-4C2B-92DB-95DE79C9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784B-C24E-4B69-8899-56A292C6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7964A-856E-4980-B71D-4B4CA154F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0C21F-484A-4F8F-B0DA-CB4194FC0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88060-1146-4D91-A7E1-69A8E9755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34966-0CB8-4F05-BB83-79EE65697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A7CFC-3313-4204-A66E-5067DDE8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DE4-2E1F-4C59-A6C0-26176582E89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28BCC-EB65-4546-96E5-10C6CB51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E7C03-C580-477E-90A3-96518B08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A5CF-6121-4C2B-92DB-95DE79C9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B2FD-EB2B-4FC3-B879-E21AEB72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3F926-A674-47E2-996F-B87BA66E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DE4-2E1F-4C59-A6C0-26176582E89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047DE-2264-47C6-8ADE-F47F47D4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7B443-7B40-4E1D-9FC4-00C48F49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A5CF-6121-4C2B-92DB-95DE79C9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1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592F9-1D7F-404B-AA04-3D0DCAAB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DE4-2E1F-4C59-A6C0-26176582E89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D8C049-D5C6-47E5-8873-E96ACED4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64F03-E02A-46D3-B6D7-1BEC68F1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A5CF-6121-4C2B-92DB-95DE79C9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9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FB3F-6C70-41C2-BEC6-1F2AC46B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07CFA-5B21-479F-AAAC-599D6A7EC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B0A74-4164-43D7-8406-A6BA86851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67061-1B46-482C-8BF7-E3588103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DE4-2E1F-4C59-A6C0-26176582E89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76712-03A8-4C85-B2F2-C81EFB4D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55869-8268-4BFE-9CED-BF8B3D14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A5CF-6121-4C2B-92DB-95DE79C9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1726-A9DD-466B-8BD2-8EB49460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C9DBD-B654-4C74-900B-152A7196B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5AA77-1C13-40D4-A7CE-6CFD36B74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45380-53AE-4B2E-A9FD-1281FE63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0DE4-2E1F-4C59-A6C0-26176582E89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C37BE-676A-4F6E-A70B-11A68201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DEE95-483B-477B-94EF-1BF08DCC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A5CF-6121-4C2B-92DB-95DE79C9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D91E8-FEC6-4BF7-A23A-5C061E4B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00B17-22F7-483E-BD98-E818D089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84982-739C-4EE4-952A-5BDB9CFD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0DE4-2E1F-4C59-A6C0-26176582E89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A1036-5A14-4D82-B390-E17F53D9C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ECF2F-898E-45D3-84E4-7D655E2FF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7A5CF-6121-4C2B-92DB-95DE79C9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7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2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A392EC-12A0-442B-8D85-82C0F3132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58A64CF-F7AD-46D1-A868-7CE4BC99360B}"/>
              </a:ext>
            </a:extLst>
          </p:cNvPr>
          <p:cNvSpPr/>
          <p:nvPr/>
        </p:nvSpPr>
        <p:spPr>
          <a:xfrm>
            <a:off x="132522" y="119270"/>
            <a:ext cx="11909423" cy="6605087"/>
          </a:xfrm>
          <a:custGeom>
            <a:avLst/>
            <a:gdLst>
              <a:gd name="connsiteX0" fmla="*/ 0 w 11909423"/>
              <a:gd name="connsiteY0" fmla="*/ 1100848 h 6605087"/>
              <a:gd name="connsiteX1" fmla="*/ 1100848 w 11909423"/>
              <a:gd name="connsiteY1" fmla="*/ 0 h 6605087"/>
              <a:gd name="connsiteX2" fmla="*/ 1697180 w 11909423"/>
              <a:gd name="connsiteY2" fmla="*/ 0 h 6605087"/>
              <a:gd name="connsiteX3" fmla="*/ 2099357 w 11909423"/>
              <a:gd name="connsiteY3" fmla="*/ 0 h 6605087"/>
              <a:gd name="connsiteX4" fmla="*/ 2889843 w 11909423"/>
              <a:gd name="connsiteY4" fmla="*/ 0 h 6605087"/>
              <a:gd name="connsiteX5" fmla="*/ 3583252 w 11909423"/>
              <a:gd name="connsiteY5" fmla="*/ 0 h 6605087"/>
              <a:gd name="connsiteX6" fmla="*/ 4179584 w 11909423"/>
              <a:gd name="connsiteY6" fmla="*/ 0 h 6605087"/>
              <a:gd name="connsiteX7" fmla="*/ 4581762 w 11909423"/>
              <a:gd name="connsiteY7" fmla="*/ 0 h 6605087"/>
              <a:gd name="connsiteX8" fmla="*/ 5275171 w 11909423"/>
              <a:gd name="connsiteY8" fmla="*/ 0 h 6605087"/>
              <a:gd name="connsiteX9" fmla="*/ 5968580 w 11909423"/>
              <a:gd name="connsiteY9" fmla="*/ 0 h 6605087"/>
              <a:gd name="connsiteX10" fmla="*/ 6370757 w 11909423"/>
              <a:gd name="connsiteY10" fmla="*/ 0 h 6605087"/>
              <a:gd name="connsiteX11" fmla="*/ 7258321 w 11909423"/>
              <a:gd name="connsiteY11" fmla="*/ 0 h 6605087"/>
              <a:gd name="connsiteX12" fmla="*/ 7854652 w 11909423"/>
              <a:gd name="connsiteY12" fmla="*/ 0 h 6605087"/>
              <a:gd name="connsiteX13" fmla="*/ 8353907 w 11909423"/>
              <a:gd name="connsiteY13" fmla="*/ 0 h 6605087"/>
              <a:gd name="connsiteX14" fmla="*/ 9047316 w 11909423"/>
              <a:gd name="connsiteY14" fmla="*/ 0 h 6605087"/>
              <a:gd name="connsiteX15" fmla="*/ 9837802 w 11909423"/>
              <a:gd name="connsiteY15" fmla="*/ 0 h 6605087"/>
              <a:gd name="connsiteX16" fmla="*/ 10808575 w 11909423"/>
              <a:gd name="connsiteY16" fmla="*/ 0 h 6605087"/>
              <a:gd name="connsiteX17" fmla="*/ 11909423 w 11909423"/>
              <a:gd name="connsiteY17" fmla="*/ 1100848 h 6605087"/>
              <a:gd name="connsiteX18" fmla="*/ 11909423 w 11909423"/>
              <a:gd name="connsiteY18" fmla="*/ 1641836 h 6605087"/>
              <a:gd name="connsiteX19" fmla="*/ 11909423 w 11909423"/>
              <a:gd name="connsiteY19" fmla="*/ 2270892 h 6605087"/>
              <a:gd name="connsiteX20" fmla="*/ 11909423 w 11909423"/>
              <a:gd name="connsiteY20" fmla="*/ 2988016 h 6605087"/>
              <a:gd name="connsiteX21" fmla="*/ 11909423 w 11909423"/>
              <a:gd name="connsiteY21" fmla="*/ 3573038 h 6605087"/>
              <a:gd name="connsiteX22" fmla="*/ 11909423 w 11909423"/>
              <a:gd name="connsiteY22" fmla="*/ 4158059 h 6605087"/>
              <a:gd name="connsiteX23" fmla="*/ 11909423 w 11909423"/>
              <a:gd name="connsiteY23" fmla="*/ 4699048 h 6605087"/>
              <a:gd name="connsiteX24" fmla="*/ 11909423 w 11909423"/>
              <a:gd name="connsiteY24" fmla="*/ 5504239 h 6605087"/>
              <a:gd name="connsiteX25" fmla="*/ 10808575 w 11909423"/>
              <a:gd name="connsiteY25" fmla="*/ 6605087 h 6605087"/>
              <a:gd name="connsiteX26" fmla="*/ 10115166 w 11909423"/>
              <a:gd name="connsiteY26" fmla="*/ 6605087 h 6605087"/>
              <a:gd name="connsiteX27" fmla="*/ 9324680 w 11909423"/>
              <a:gd name="connsiteY27" fmla="*/ 6605087 h 6605087"/>
              <a:gd name="connsiteX28" fmla="*/ 8728348 w 11909423"/>
              <a:gd name="connsiteY28" fmla="*/ 6605087 h 6605087"/>
              <a:gd name="connsiteX29" fmla="*/ 7937861 w 11909423"/>
              <a:gd name="connsiteY29" fmla="*/ 6605087 h 6605087"/>
              <a:gd name="connsiteX30" fmla="*/ 7535684 w 11909423"/>
              <a:gd name="connsiteY30" fmla="*/ 6605087 h 6605087"/>
              <a:gd name="connsiteX31" fmla="*/ 6745198 w 11909423"/>
              <a:gd name="connsiteY31" fmla="*/ 6605087 h 6605087"/>
              <a:gd name="connsiteX32" fmla="*/ 6051789 w 11909423"/>
              <a:gd name="connsiteY32" fmla="*/ 6605087 h 6605087"/>
              <a:gd name="connsiteX33" fmla="*/ 5552534 w 11909423"/>
              <a:gd name="connsiteY33" fmla="*/ 6605087 h 6605087"/>
              <a:gd name="connsiteX34" fmla="*/ 4956202 w 11909423"/>
              <a:gd name="connsiteY34" fmla="*/ 6605087 h 6605087"/>
              <a:gd name="connsiteX35" fmla="*/ 4262793 w 11909423"/>
              <a:gd name="connsiteY35" fmla="*/ 6605087 h 6605087"/>
              <a:gd name="connsiteX36" fmla="*/ 3569384 w 11909423"/>
              <a:gd name="connsiteY36" fmla="*/ 6605087 h 6605087"/>
              <a:gd name="connsiteX37" fmla="*/ 2681821 w 11909423"/>
              <a:gd name="connsiteY37" fmla="*/ 6605087 h 6605087"/>
              <a:gd name="connsiteX38" fmla="*/ 1794257 w 11909423"/>
              <a:gd name="connsiteY38" fmla="*/ 6605087 h 6605087"/>
              <a:gd name="connsiteX39" fmla="*/ 1100848 w 11909423"/>
              <a:gd name="connsiteY39" fmla="*/ 6605087 h 6605087"/>
              <a:gd name="connsiteX40" fmla="*/ 0 w 11909423"/>
              <a:gd name="connsiteY40" fmla="*/ 5504239 h 6605087"/>
              <a:gd name="connsiteX41" fmla="*/ 0 w 11909423"/>
              <a:gd name="connsiteY41" fmla="*/ 4787115 h 6605087"/>
              <a:gd name="connsiteX42" fmla="*/ 0 w 11909423"/>
              <a:gd name="connsiteY42" fmla="*/ 4069992 h 6605087"/>
              <a:gd name="connsiteX43" fmla="*/ 0 w 11909423"/>
              <a:gd name="connsiteY43" fmla="*/ 3529004 h 6605087"/>
              <a:gd name="connsiteX44" fmla="*/ 0 w 11909423"/>
              <a:gd name="connsiteY44" fmla="*/ 3032049 h 6605087"/>
              <a:gd name="connsiteX45" fmla="*/ 0 w 11909423"/>
              <a:gd name="connsiteY45" fmla="*/ 2314926 h 6605087"/>
              <a:gd name="connsiteX46" fmla="*/ 0 w 11909423"/>
              <a:gd name="connsiteY46" fmla="*/ 1773938 h 6605087"/>
              <a:gd name="connsiteX47" fmla="*/ 0 w 11909423"/>
              <a:gd name="connsiteY47" fmla="*/ 1100848 h 660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909423" h="6605087" extrusionOk="0">
                <a:moveTo>
                  <a:pt x="0" y="1100848"/>
                </a:moveTo>
                <a:cubicBezTo>
                  <a:pt x="74928" y="478144"/>
                  <a:pt x="504135" y="-124524"/>
                  <a:pt x="1100848" y="0"/>
                </a:cubicBezTo>
                <a:cubicBezTo>
                  <a:pt x="1342056" y="27423"/>
                  <a:pt x="1523285" y="-20831"/>
                  <a:pt x="1697180" y="0"/>
                </a:cubicBezTo>
                <a:cubicBezTo>
                  <a:pt x="1871075" y="20831"/>
                  <a:pt x="1901356" y="12241"/>
                  <a:pt x="2099357" y="0"/>
                </a:cubicBezTo>
                <a:cubicBezTo>
                  <a:pt x="2297358" y="-12241"/>
                  <a:pt x="2581765" y="-33545"/>
                  <a:pt x="2889843" y="0"/>
                </a:cubicBezTo>
                <a:cubicBezTo>
                  <a:pt x="3197921" y="33545"/>
                  <a:pt x="3358629" y="7408"/>
                  <a:pt x="3583252" y="0"/>
                </a:cubicBezTo>
                <a:cubicBezTo>
                  <a:pt x="3807875" y="-7408"/>
                  <a:pt x="3886627" y="-11934"/>
                  <a:pt x="4179584" y="0"/>
                </a:cubicBezTo>
                <a:cubicBezTo>
                  <a:pt x="4472541" y="11934"/>
                  <a:pt x="4423404" y="17686"/>
                  <a:pt x="4581762" y="0"/>
                </a:cubicBezTo>
                <a:cubicBezTo>
                  <a:pt x="4740120" y="-17686"/>
                  <a:pt x="5052245" y="-33076"/>
                  <a:pt x="5275171" y="0"/>
                </a:cubicBezTo>
                <a:cubicBezTo>
                  <a:pt x="5498097" y="33076"/>
                  <a:pt x="5768932" y="721"/>
                  <a:pt x="5968580" y="0"/>
                </a:cubicBezTo>
                <a:cubicBezTo>
                  <a:pt x="6168228" y="-721"/>
                  <a:pt x="6286785" y="10241"/>
                  <a:pt x="6370757" y="0"/>
                </a:cubicBezTo>
                <a:cubicBezTo>
                  <a:pt x="6454729" y="-10241"/>
                  <a:pt x="7045326" y="-10716"/>
                  <a:pt x="7258321" y="0"/>
                </a:cubicBezTo>
                <a:cubicBezTo>
                  <a:pt x="7471316" y="10716"/>
                  <a:pt x="7696771" y="5046"/>
                  <a:pt x="7854652" y="0"/>
                </a:cubicBezTo>
                <a:cubicBezTo>
                  <a:pt x="8012533" y="-5046"/>
                  <a:pt x="8139421" y="435"/>
                  <a:pt x="8353907" y="0"/>
                </a:cubicBezTo>
                <a:cubicBezTo>
                  <a:pt x="8568394" y="-435"/>
                  <a:pt x="8889838" y="2417"/>
                  <a:pt x="9047316" y="0"/>
                </a:cubicBezTo>
                <a:cubicBezTo>
                  <a:pt x="9204794" y="-2417"/>
                  <a:pt x="9508012" y="-388"/>
                  <a:pt x="9837802" y="0"/>
                </a:cubicBezTo>
                <a:cubicBezTo>
                  <a:pt x="10167592" y="388"/>
                  <a:pt x="10540331" y="25657"/>
                  <a:pt x="10808575" y="0"/>
                </a:cubicBezTo>
                <a:cubicBezTo>
                  <a:pt x="11486425" y="119880"/>
                  <a:pt x="11775235" y="500174"/>
                  <a:pt x="11909423" y="1100848"/>
                </a:cubicBezTo>
                <a:cubicBezTo>
                  <a:pt x="11897465" y="1362874"/>
                  <a:pt x="11935578" y="1487113"/>
                  <a:pt x="11909423" y="1641836"/>
                </a:cubicBezTo>
                <a:cubicBezTo>
                  <a:pt x="11883268" y="1796559"/>
                  <a:pt x="11916508" y="1964159"/>
                  <a:pt x="11909423" y="2270892"/>
                </a:cubicBezTo>
                <a:cubicBezTo>
                  <a:pt x="11902338" y="2577625"/>
                  <a:pt x="11923322" y="2818679"/>
                  <a:pt x="11909423" y="2988016"/>
                </a:cubicBezTo>
                <a:cubicBezTo>
                  <a:pt x="11895524" y="3157353"/>
                  <a:pt x="11913634" y="3400356"/>
                  <a:pt x="11909423" y="3573038"/>
                </a:cubicBezTo>
                <a:cubicBezTo>
                  <a:pt x="11905212" y="3745720"/>
                  <a:pt x="11890081" y="3913597"/>
                  <a:pt x="11909423" y="4158059"/>
                </a:cubicBezTo>
                <a:cubicBezTo>
                  <a:pt x="11928765" y="4402521"/>
                  <a:pt x="11908132" y="4507351"/>
                  <a:pt x="11909423" y="4699048"/>
                </a:cubicBezTo>
                <a:cubicBezTo>
                  <a:pt x="11910714" y="4890745"/>
                  <a:pt x="11895837" y="5302377"/>
                  <a:pt x="11909423" y="5504239"/>
                </a:cubicBezTo>
                <a:cubicBezTo>
                  <a:pt x="11934233" y="5997574"/>
                  <a:pt x="11430086" y="6608047"/>
                  <a:pt x="10808575" y="6605087"/>
                </a:cubicBezTo>
                <a:cubicBezTo>
                  <a:pt x="10636570" y="6579238"/>
                  <a:pt x="10396122" y="6628155"/>
                  <a:pt x="10115166" y="6605087"/>
                </a:cubicBezTo>
                <a:cubicBezTo>
                  <a:pt x="9834210" y="6582019"/>
                  <a:pt x="9636053" y="6625126"/>
                  <a:pt x="9324680" y="6605087"/>
                </a:cubicBezTo>
                <a:cubicBezTo>
                  <a:pt x="9013307" y="6585048"/>
                  <a:pt x="8940677" y="6584102"/>
                  <a:pt x="8728348" y="6605087"/>
                </a:cubicBezTo>
                <a:cubicBezTo>
                  <a:pt x="8516019" y="6626072"/>
                  <a:pt x="8116900" y="6599816"/>
                  <a:pt x="7937861" y="6605087"/>
                </a:cubicBezTo>
                <a:cubicBezTo>
                  <a:pt x="7758822" y="6610358"/>
                  <a:pt x="7703917" y="6616524"/>
                  <a:pt x="7535684" y="6605087"/>
                </a:cubicBezTo>
                <a:cubicBezTo>
                  <a:pt x="7367451" y="6593650"/>
                  <a:pt x="6912616" y="6572983"/>
                  <a:pt x="6745198" y="6605087"/>
                </a:cubicBezTo>
                <a:cubicBezTo>
                  <a:pt x="6577780" y="6637191"/>
                  <a:pt x="6242361" y="6601154"/>
                  <a:pt x="6051789" y="6605087"/>
                </a:cubicBezTo>
                <a:cubicBezTo>
                  <a:pt x="5861217" y="6609020"/>
                  <a:pt x="5675022" y="6586047"/>
                  <a:pt x="5552534" y="6605087"/>
                </a:cubicBezTo>
                <a:cubicBezTo>
                  <a:pt x="5430047" y="6624127"/>
                  <a:pt x="5232416" y="6577809"/>
                  <a:pt x="4956202" y="6605087"/>
                </a:cubicBezTo>
                <a:cubicBezTo>
                  <a:pt x="4679988" y="6632365"/>
                  <a:pt x="4427304" y="6639646"/>
                  <a:pt x="4262793" y="6605087"/>
                </a:cubicBezTo>
                <a:cubicBezTo>
                  <a:pt x="4098282" y="6570528"/>
                  <a:pt x="3834891" y="6591782"/>
                  <a:pt x="3569384" y="6605087"/>
                </a:cubicBezTo>
                <a:cubicBezTo>
                  <a:pt x="3303877" y="6618392"/>
                  <a:pt x="3012951" y="6624455"/>
                  <a:pt x="2681821" y="6605087"/>
                </a:cubicBezTo>
                <a:cubicBezTo>
                  <a:pt x="2350691" y="6585719"/>
                  <a:pt x="2200941" y="6597701"/>
                  <a:pt x="1794257" y="6605087"/>
                </a:cubicBezTo>
                <a:cubicBezTo>
                  <a:pt x="1387573" y="6612473"/>
                  <a:pt x="1284166" y="6579332"/>
                  <a:pt x="1100848" y="6605087"/>
                </a:cubicBezTo>
                <a:cubicBezTo>
                  <a:pt x="471151" y="6750201"/>
                  <a:pt x="34553" y="6099932"/>
                  <a:pt x="0" y="5504239"/>
                </a:cubicBezTo>
                <a:cubicBezTo>
                  <a:pt x="30626" y="5317695"/>
                  <a:pt x="-17525" y="5036527"/>
                  <a:pt x="0" y="4787115"/>
                </a:cubicBezTo>
                <a:cubicBezTo>
                  <a:pt x="17525" y="4537703"/>
                  <a:pt x="-20699" y="4427285"/>
                  <a:pt x="0" y="4069992"/>
                </a:cubicBezTo>
                <a:cubicBezTo>
                  <a:pt x="20699" y="3712699"/>
                  <a:pt x="21025" y="3756682"/>
                  <a:pt x="0" y="3529004"/>
                </a:cubicBezTo>
                <a:cubicBezTo>
                  <a:pt x="-21025" y="3301326"/>
                  <a:pt x="-19921" y="3180123"/>
                  <a:pt x="0" y="3032049"/>
                </a:cubicBezTo>
                <a:cubicBezTo>
                  <a:pt x="19921" y="2883975"/>
                  <a:pt x="-6686" y="2572046"/>
                  <a:pt x="0" y="2314926"/>
                </a:cubicBezTo>
                <a:cubicBezTo>
                  <a:pt x="6686" y="2057806"/>
                  <a:pt x="-22064" y="1986634"/>
                  <a:pt x="0" y="1773938"/>
                </a:cubicBezTo>
                <a:cubicBezTo>
                  <a:pt x="22064" y="1561242"/>
                  <a:pt x="-16" y="1410581"/>
                  <a:pt x="0" y="1100848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105912348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434BD-C024-469C-B714-71B22F01C7C3}"/>
              </a:ext>
            </a:extLst>
          </p:cNvPr>
          <p:cNvSpPr txBox="1"/>
          <p:nvPr/>
        </p:nvSpPr>
        <p:spPr>
          <a:xfrm>
            <a:off x="3370945" y="133643"/>
            <a:ext cx="543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B Helal" panose="00000400000000000000" pitchFamily="2" charset="-78"/>
              </a:rPr>
              <a:t>تجارت</a:t>
            </a:r>
            <a:endParaRPr lang="en-US" sz="4000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cs typeface="B Helal" panose="000004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95F059-4509-4635-8F07-65F825FE4E25}"/>
              </a:ext>
            </a:extLst>
          </p:cNvPr>
          <p:cNvSpPr/>
          <p:nvPr/>
        </p:nvSpPr>
        <p:spPr>
          <a:xfrm>
            <a:off x="4123668" y="841529"/>
            <a:ext cx="3944663" cy="707886"/>
          </a:xfrm>
          <a:custGeom>
            <a:avLst/>
            <a:gdLst>
              <a:gd name="connsiteX0" fmla="*/ 0 w 3944663"/>
              <a:gd name="connsiteY0" fmla="*/ 117983 h 707886"/>
              <a:gd name="connsiteX1" fmla="*/ 117983 w 3944663"/>
              <a:gd name="connsiteY1" fmla="*/ 0 h 707886"/>
              <a:gd name="connsiteX2" fmla="*/ 699012 w 3944663"/>
              <a:gd name="connsiteY2" fmla="*/ 0 h 707886"/>
              <a:gd name="connsiteX3" fmla="*/ 1205867 w 3944663"/>
              <a:gd name="connsiteY3" fmla="*/ 0 h 707886"/>
              <a:gd name="connsiteX4" fmla="*/ 1786897 w 3944663"/>
              <a:gd name="connsiteY4" fmla="*/ 0 h 707886"/>
              <a:gd name="connsiteX5" fmla="*/ 2479187 w 3944663"/>
              <a:gd name="connsiteY5" fmla="*/ 0 h 707886"/>
              <a:gd name="connsiteX6" fmla="*/ 3171477 w 3944663"/>
              <a:gd name="connsiteY6" fmla="*/ 0 h 707886"/>
              <a:gd name="connsiteX7" fmla="*/ 3826680 w 3944663"/>
              <a:gd name="connsiteY7" fmla="*/ 0 h 707886"/>
              <a:gd name="connsiteX8" fmla="*/ 3944663 w 3944663"/>
              <a:gd name="connsiteY8" fmla="*/ 117983 h 707886"/>
              <a:gd name="connsiteX9" fmla="*/ 3944663 w 3944663"/>
              <a:gd name="connsiteY9" fmla="*/ 589903 h 707886"/>
              <a:gd name="connsiteX10" fmla="*/ 3826680 w 3944663"/>
              <a:gd name="connsiteY10" fmla="*/ 707886 h 707886"/>
              <a:gd name="connsiteX11" fmla="*/ 3282738 w 3944663"/>
              <a:gd name="connsiteY11" fmla="*/ 707886 h 707886"/>
              <a:gd name="connsiteX12" fmla="*/ 2590448 w 3944663"/>
              <a:gd name="connsiteY12" fmla="*/ 707886 h 707886"/>
              <a:gd name="connsiteX13" fmla="*/ 1935245 w 3944663"/>
              <a:gd name="connsiteY13" fmla="*/ 707886 h 707886"/>
              <a:gd name="connsiteX14" fmla="*/ 1242954 w 3944663"/>
              <a:gd name="connsiteY14" fmla="*/ 707886 h 707886"/>
              <a:gd name="connsiteX15" fmla="*/ 117983 w 3944663"/>
              <a:gd name="connsiteY15" fmla="*/ 707886 h 707886"/>
              <a:gd name="connsiteX16" fmla="*/ 0 w 3944663"/>
              <a:gd name="connsiteY16" fmla="*/ 589903 h 707886"/>
              <a:gd name="connsiteX17" fmla="*/ 0 w 3944663"/>
              <a:gd name="connsiteY17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44663" h="707886" fill="none" extrusionOk="0">
                <a:moveTo>
                  <a:pt x="0" y="117983"/>
                </a:moveTo>
                <a:cubicBezTo>
                  <a:pt x="-5650" y="59007"/>
                  <a:pt x="50424" y="-5057"/>
                  <a:pt x="117983" y="0"/>
                </a:cubicBezTo>
                <a:cubicBezTo>
                  <a:pt x="385392" y="22609"/>
                  <a:pt x="416189" y="5015"/>
                  <a:pt x="699012" y="0"/>
                </a:cubicBezTo>
                <a:cubicBezTo>
                  <a:pt x="981835" y="-5015"/>
                  <a:pt x="1074730" y="-12376"/>
                  <a:pt x="1205867" y="0"/>
                </a:cubicBezTo>
                <a:cubicBezTo>
                  <a:pt x="1337004" y="12376"/>
                  <a:pt x="1603520" y="-27352"/>
                  <a:pt x="1786897" y="0"/>
                </a:cubicBezTo>
                <a:cubicBezTo>
                  <a:pt x="1970274" y="27352"/>
                  <a:pt x="2204998" y="21778"/>
                  <a:pt x="2479187" y="0"/>
                </a:cubicBezTo>
                <a:cubicBezTo>
                  <a:pt x="2753376" y="-21778"/>
                  <a:pt x="2912647" y="17051"/>
                  <a:pt x="3171477" y="0"/>
                </a:cubicBezTo>
                <a:cubicBezTo>
                  <a:pt x="3430307" y="-17051"/>
                  <a:pt x="3608519" y="17995"/>
                  <a:pt x="3826680" y="0"/>
                </a:cubicBezTo>
                <a:cubicBezTo>
                  <a:pt x="3896853" y="-3461"/>
                  <a:pt x="3952951" y="60830"/>
                  <a:pt x="3944663" y="117983"/>
                </a:cubicBezTo>
                <a:cubicBezTo>
                  <a:pt x="3945564" y="341149"/>
                  <a:pt x="3928135" y="416287"/>
                  <a:pt x="3944663" y="589903"/>
                </a:cubicBezTo>
                <a:cubicBezTo>
                  <a:pt x="3949404" y="665859"/>
                  <a:pt x="3891325" y="724033"/>
                  <a:pt x="3826680" y="707886"/>
                </a:cubicBezTo>
                <a:cubicBezTo>
                  <a:pt x="3580234" y="706397"/>
                  <a:pt x="3409759" y="697659"/>
                  <a:pt x="3282738" y="707886"/>
                </a:cubicBezTo>
                <a:cubicBezTo>
                  <a:pt x="3155717" y="718113"/>
                  <a:pt x="2862322" y="684599"/>
                  <a:pt x="2590448" y="707886"/>
                </a:cubicBezTo>
                <a:cubicBezTo>
                  <a:pt x="2318574" y="731174"/>
                  <a:pt x="2167062" y="681651"/>
                  <a:pt x="1935245" y="707886"/>
                </a:cubicBezTo>
                <a:cubicBezTo>
                  <a:pt x="1703428" y="734121"/>
                  <a:pt x="1472524" y="684733"/>
                  <a:pt x="1242954" y="707886"/>
                </a:cubicBezTo>
                <a:cubicBezTo>
                  <a:pt x="1013384" y="731039"/>
                  <a:pt x="452658" y="696521"/>
                  <a:pt x="117983" y="707886"/>
                </a:cubicBezTo>
                <a:cubicBezTo>
                  <a:pt x="53495" y="706017"/>
                  <a:pt x="11334" y="651823"/>
                  <a:pt x="0" y="589903"/>
                </a:cubicBezTo>
                <a:cubicBezTo>
                  <a:pt x="-10482" y="460454"/>
                  <a:pt x="-10694" y="322032"/>
                  <a:pt x="0" y="117983"/>
                </a:cubicBezTo>
                <a:close/>
              </a:path>
              <a:path w="3944663" h="707886" stroke="0" extrusionOk="0">
                <a:moveTo>
                  <a:pt x="0" y="117983"/>
                </a:moveTo>
                <a:cubicBezTo>
                  <a:pt x="-8567" y="50209"/>
                  <a:pt x="40322" y="-3625"/>
                  <a:pt x="117983" y="0"/>
                </a:cubicBezTo>
                <a:cubicBezTo>
                  <a:pt x="305311" y="9151"/>
                  <a:pt x="634338" y="-13990"/>
                  <a:pt x="773186" y="0"/>
                </a:cubicBezTo>
                <a:cubicBezTo>
                  <a:pt x="912034" y="13990"/>
                  <a:pt x="1246019" y="29401"/>
                  <a:pt x="1391302" y="0"/>
                </a:cubicBezTo>
                <a:cubicBezTo>
                  <a:pt x="1536585" y="-29401"/>
                  <a:pt x="1766017" y="-2275"/>
                  <a:pt x="1935245" y="0"/>
                </a:cubicBezTo>
                <a:cubicBezTo>
                  <a:pt x="2104473" y="2275"/>
                  <a:pt x="2311493" y="29904"/>
                  <a:pt x="2590448" y="0"/>
                </a:cubicBezTo>
                <a:cubicBezTo>
                  <a:pt x="2869403" y="-29904"/>
                  <a:pt x="3075474" y="4151"/>
                  <a:pt x="3245651" y="0"/>
                </a:cubicBezTo>
                <a:cubicBezTo>
                  <a:pt x="3415828" y="-4151"/>
                  <a:pt x="3689759" y="12342"/>
                  <a:pt x="3826680" y="0"/>
                </a:cubicBezTo>
                <a:cubicBezTo>
                  <a:pt x="3899177" y="2346"/>
                  <a:pt x="3945580" y="51354"/>
                  <a:pt x="3944663" y="117983"/>
                </a:cubicBezTo>
                <a:cubicBezTo>
                  <a:pt x="3964756" y="346202"/>
                  <a:pt x="3961395" y="469502"/>
                  <a:pt x="3944663" y="589903"/>
                </a:cubicBezTo>
                <a:cubicBezTo>
                  <a:pt x="3943984" y="638830"/>
                  <a:pt x="3891515" y="706024"/>
                  <a:pt x="3826680" y="707886"/>
                </a:cubicBezTo>
                <a:cubicBezTo>
                  <a:pt x="3551843" y="742399"/>
                  <a:pt x="3428432" y="740542"/>
                  <a:pt x="3134390" y="707886"/>
                </a:cubicBezTo>
                <a:cubicBezTo>
                  <a:pt x="2840348" y="675231"/>
                  <a:pt x="2798033" y="730204"/>
                  <a:pt x="2590448" y="707886"/>
                </a:cubicBezTo>
                <a:cubicBezTo>
                  <a:pt x="2382863" y="685568"/>
                  <a:pt x="2234137" y="722103"/>
                  <a:pt x="2083592" y="707886"/>
                </a:cubicBezTo>
                <a:cubicBezTo>
                  <a:pt x="1933047" y="693669"/>
                  <a:pt x="1777492" y="705701"/>
                  <a:pt x="1576737" y="707886"/>
                </a:cubicBezTo>
                <a:cubicBezTo>
                  <a:pt x="1375983" y="710071"/>
                  <a:pt x="1085931" y="693011"/>
                  <a:pt x="958621" y="707886"/>
                </a:cubicBezTo>
                <a:cubicBezTo>
                  <a:pt x="831311" y="722761"/>
                  <a:pt x="494500" y="720932"/>
                  <a:pt x="117983" y="707886"/>
                </a:cubicBezTo>
                <a:cubicBezTo>
                  <a:pt x="60609" y="703411"/>
                  <a:pt x="12619" y="646761"/>
                  <a:pt x="0" y="589903"/>
                </a:cubicBezTo>
                <a:cubicBezTo>
                  <a:pt x="506" y="445427"/>
                  <a:pt x="4995" y="305719"/>
                  <a:pt x="0" y="117983"/>
                </a:cubicBezTo>
                <a:close/>
              </a:path>
            </a:pathLst>
          </a:cu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0518497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Mj_Sayeh-2" panose="00000700000000000000" pitchFamily="2" charset="-78"/>
              </a:rPr>
              <a:t>عوامل رونق تجارت در ایران باستان</a:t>
            </a:r>
            <a:endParaRPr lang="en-US" sz="2800" dirty="0">
              <a:cs typeface="Mj_Sayeh-2" panose="00000700000000000000" pitchFamily="2" charset="-7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D4AD5E-919F-41A6-93BD-CF9059AF4FB9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087233" y="1549415"/>
            <a:ext cx="8767" cy="80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D2EFE-B8DA-475D-AE80-7063240E31DD}"/>
              </a:ext>
            </a:extLst>
          </p:cNvPr>
          <p:cNvCxnSpPr>
            <a:cxnSpLocks/>
          </p:cNvCxnSpPr>
          <p:nvPr/>
        </p:nvCxnSpPr>
        <p:spPr>
          <a:xfrm flipH="1" flipV="1">
            <a:off x="1926050" y="1954148"/>
            <a:ext cx="832236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F079303-3D00-4E3A-BCF8-8B26B1A2C0FB}"/>
              </a:ext>
            </a:extLst>
          </p:cNvPr>
          <p:cNvCxnSpPr>
            <a:cxnSpLocks/>
          </p:cNvCxnSpPr>
          <p:nvPr/>
        </p:nvCxnSpPr>
        <p:spPr>
          <a:xfrm>
            <a:off x="1926050" y="1954148"/>
            <a:ext cx="0" cy="404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2155FE-64DB-4F96-981A-472DFD6365DD}"/>
              </a:ext>
            </a:extLst>
          </p:cNvPr>
          <p:cNvCxnSpPr>
            <a:cxnSpLocks/>
          </p:cNvCxnSpPr>
          <p:nvPr/>
        </p:nvCxnSpPr>
        <p:spPr>
          <a:xfrm>
            <a:off x="10248415" y="1954148"/>
            <a:ext cx="0" cy="404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BA69F63-7CB3-4645-B579-B9BCB14998E9}"/>
              </a:ext>
            </a:extLst>
          </p:cNvPr>
          <p:cNvSpPr/>
          <p:nvPr/>
        </p:nvSpPr>
        <p:spPr>
          <a:xfrm>
            <a:off x="8915450" y="2352801"/>
            <a:ext cx="2665930" cy="707886"/>
          </a:xfrm>
          <a:custGeom>
            <a:avLst/>
            <a:gdLst>
              <a:gd name="connsiteX0" fmla="*/ 0 w 2665930"/>
              <a:gd name="connsiteY0" fmla="*/ 117983 h 707886"/>
              <a:gd name="connsiteX1" fmla="*/ 117983 w 2665930"/>
              <a:gd name="connsiteY1" fmla="*/ 0 h 707886"/>
              <a:gd name="connsiteX2" fmla="*/ 774073 w 2665930"/>
              <a:gd name="connsiteY2" fmla="*/ 0 h 707886"/>
              <a:gd name="connsiteX3" fmla="*/ 1332965 w 2665930"/>
              <a:gd name="connsiteY3" fmla="*/ 0 h 707886"/>
              <a:gd name="connsiteX4" fmla="*/ 1916156 w 2665930"/>
              <a:gd name="connsiteY4" fmla="*/ 0 h 707886"/>
              <a:gd name="connsiteX5" fmla="*/ 2547947 w 2665930"/>
              <a:gd name="connsiteY5" fmla="*/ 0 h 707886"/>
              <a:gd name="connsiteX6" fmla="*/ 2665930 w 2665930"/>
              <a:gd name="connsiteY6" fmla="*/ 117983 h 707886"/>
              <a:gd name="connsiteX7" fmla="*/ 2665930 w 2665930"/>
              <a:gd name="connsiteY7" fmla="*/ 589903 h 707886"/>
              <a:gd name="connsiteX8" fmla="*/ 2547947 w 2665930"/>
              <a:gd name="connsiteY8" fmla="*/ 707886 h 707886"/>
              <a:gd name="connsiteX9" fmla="*/ 2013355 w 2665930"/>
              <a:gd name="connsiteY9" fmla="*/ 707886 h 707886"/>
              <a:gd name="connsiteX10" fmla="*/ 1430164 w 2665930"/>
              <a:gd name="connsiteY10" fmla="*/ 707886 h 707886"/>
              <a:gd name="connsiteX11" fmla="*/ 871272 w 2665930"/>
              <a:gd name="connsiteY11" fmla="*/ 707886 h 707886"/>
              <a:gd name="connsiteX12" fmla="*/ 117983 w 2665930"/>
              <a:gd name="connsiteY12" fmla="*/ 707886 h 707886"/>
              <a:gd name="connsiteX13" fmla="*/ 0 w 2665930"/>
              <a:gd name="connsiteY13" fmla="*/ 589903 h 707886"/>
              <a:gd name="connsiteX14" fmla="*/ 0 w 2665930"/>
              <a:gd name="connsiteY14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5930" h="707886" fill="none" extrusionOk="0">
                <a:moveTo>
                  <a:pt x="0" y="117983"/>
                </a:moveTo>
                <a:cubicBezTo>
                  <a:pt x="8966" y="45903"/>
                  <a:pt x="48355" y="-8998"/>
                  <a:pt x="117983" y="0"/>
                </a:cubicBezTo>
                <a:cubicBezTo>
                  <a:pt x="375637" y="-2634"/>
                  <a:pt x="481598" y="-3064"/>
                  <a:pt x="774073" y="0"/>
                </a:cubicBezTo>
                <a:cubicBezTo>
                  <a:pt x="1066548" y="3064"/>
                  <a:pt x="1099091" y="15191"/>
                  <a:pt x="1332965" y="0"/>
                </a:cubicBezTo>
                <a:cubicBezTo>
                  <a:pt x="1566839" y="-15191"/>
                  <a:pt x="1667042" y="10737"/>
                  <a:pt x="1916156" y="0"/>
                </a:cubicBezTo>
                <a:cubicBezTo>
                  <a:pt x="2165270" y="-10737"/>
                  <a:pt x="2267375" y="10625"/>
                  <a:pt x="2547947" y="0"/>
                </a:cubicBezTo>
                <a:cubicBezTo>
                  <a:pt x="2615881" y="2096"/>
                  <a:pt x="2668478" y="57243"/>
                  <a:pt x="2665930" y="117983"/>
                </a:cubicBezTo>
                <a:cubicBezTo>
                  <a:pt x="2671546" y="337209"/>
                  <a:pt x="2669871" y="483423"/>
                  <a:pt x="2665930" y="589903"/>
                </a:cubicBezTo>
                <a:cubicBezTo>
                  <a:pt x="2658099" y="645832"/>
                  <a:pt x="2602058" y="711452"/>
                  <a:pt x="2547947" y="707886"/>
                </a:cubicBezTo>
                <a:cubicBezTo>
                  <a:pt x="2407748" y="713085"/>
                  <a:pt x="2172069" y="696510"/>
                  <a:pt x="2013355" y="707886"/>
                </a:cubicBezTo>
                <a:cubicBezTo>
                  <a:pt x="1854641" y="719262"/>
                  <a:pt x="1700221" y="708546"/>
                  <a:pt x="1430164" y="707886"/>
                </a:cubicBezTo>
                <a:cubicBezTo>
                  <a:pt x="1160107" y="707226"/>
                  <a:pt x="1053045" y="732843"/>
                  <a:pt x="871272" y="707886"/>
                </a:cubicBezTo>
                <a:cubicBezTo>
                  <a:pt x="689499" y="682929"/>
                  <a:pt x="301873" y="700841"/>
                  <a:pt x="117983" y="707886"/>
                </a:cubicBezTo>
                <a:cubicBezTo>
                  <a:pt x="55874" y="708359"/>
                  <a:pt x="9336" y="648225"/>
                  <a:pt x="0" y="589903"/>
                </a:cubicBezTo>
                <a:cubicBezTo>
                  <a:pt x="-14360" y="438752"/>
                  <a:pt x="2709" y="281047"/>
                  <a:pt x="0" y="117983"/>
                </a:cubicBezTo>
                <a:close/>
              </a:path>
              <a:path w="2665930" h="707886" stroke="0" extrusionOk="0">
                <a:moveTo>
                  <a:pt x="0" y="117983"/>
                </a:moveTo>
                <a:cubicBezTo>
                  <a:pt x="-6000" y="57745"/>
                  <a:pt x="46782" y="-3385"/>
                  <a:pt x="117983" y="0"/>
                </a:cubicBezTo>
                <a:cubicBezTo>
                  <a:pt x="233194" y="-21764"/>
                  <a:pt x="426061" y="-24995"/>
                  <a:pt x="676875" y="0"/>
                </a:cubicBezTo>
                <a:cubicBezTo>
                  <a:pt x="927689" y="24995"/>
                  <a:pt x="1064348" y="-12162"/>
                  <a:pt x="1284366" y="0"/>
                </a:cubicBezTo>
                <a:cubicBezTo>
                  <a:pt x="1504384" y="12162"/>
                  <a:pt x="1598923" y="-26299"/>
                  <a:pt x="1843257" y="0"/>
                </a:cubicBezTo>
                <a:cubicBezTo>
                  <a:pt x="2087591" y="26299"/>
                  <a:pt x="2370552" y="-9645"/>
                  <a:pt x="2547947" y="0"/>
                </a:cubicBezTo>
                <a:cubicBezTo>
                  <a:pt x="2613139" y="1503"/>
                  <a:pt x="2682132" y="51822"/>
                  <a:pt x="2665930" y="117983"/>
                </a:cubicBezTo>
                <a:cubicBezTo>
                  <a:pt x="2654088" y="258432"/>
                  <a:pt x="2664982" y="457552"/>
                  <a:pt x="2665930" y="589903"/>
                </a:cubicBezTo>
                <a:cubicBezTo>
                  <a:pt x="2660915" y="659619"/>
                  <a:pt x="2610885" y="704559"/>
                  <a:pt x="2547947" y="707886"/>
                </a:cubicBezTo>
                <a:cubicBezTo>
                  <a:pt x="2408991" y="707830"/>
                  <a:pt x="2263696" y="728172"/>
                  <a:pt x="1989055" y="707886"/>
                </a:cubicBezTo>
                <a:cubicBezTo>
                  <a:pt x="1714414" y="687600"/>
                  <a:pt x="1582009" y="692981"/>
                  <a:pt x="1454463" y="707886"/>
                </a:cubicBezTo>
                <a:cubicBezTo>
                  <a:pt x="1326917" y="722791"/>
                  <a:pt x="984915" y="679913"/>
                  <a:pt x="846972" y="707886"/>
                </a:cubicBezTo>
                <a:cubicBezTo>
                  <a:pt x="709029" y="735859"/>
                  <a:pt x="444045" y="691026"/>
                  <a:pt x="117983" y="707886"/>
                </a:cubicBezTo>
                <a:cubicBezTo>
                  <a:pt x="51428" y="709590"/>
                  <a:pt x="672" y="658068"/>
                  <a:pt x="0" y="589903"/>
                </a:cubicBezTo>
                <a:cubicBezTo>
                  <a:pt x="18443" y="487744"/>
                  <a:pt x="7371" y="276263"/>
                  <a:pt x="0" y="117983"/>
                </a:cubicBezTo>
                <a:close/>
              </a:path>
            </a:pathLst>
          </a:custGeom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6554287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>
                <a:cs typeface="Mj_Sayeh-2" panose="00000700000000000000" pitchFamily="2" charset="-78"/>
              </a:rPr>
              <a:t>توسعه راه ها</a:t>
            </a:r>
            <a:endParaRPr lang="en-US" sz="4400" dirty="0">
              <a:cs typeface="Mj_Sayeh-2" panose="00000700000000000000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F4C25B8-790E-4A17-A8F4-E286050144AA}"/>
              </a:ext>
            </a:extLst>
          </p:cNvPr>
          <p:cNvSpPr/>
          <p:nvPr/>
        </p:nvSpPr>
        <p:spPr>
          <a:xfrm>
            <a:off x="4763034" y="2342849"/>
            <a:ext cx="2665930" cy="707886"/>
          </a:xfrm>
          <a:custGeom>
            <a:avLst/>
            <a:gdLst>
              <a:gd name="connsiteX0" fmla="*/ 0 w 2665930"/>
              <a:gd name="connsiteY0" fmla="*/ 117983 h 707886"/>
              <a:gd name="connsiteX1" fmla="*/ 117983 w 2665930"/>
              <a:gd name="connsiteY1" fmla="*/ 0 h 707886"/>
              <a:gd name="connsiteX2" fmla="*/ 774073 w 2665930"/>
              <a:gd name="connsiteY2" fmla="*/ 0 h 707886"/>
              <a:gd name="connsiteX3" fmla="*/ 1332965 w 2665930"/>
              <a:gd name="connsiteY3" fmla="*/ 0 h 707886"/>
              <a:gd name="connsiteX4" fmla="*/ 1916156 w 2665930"/>
              <a:gd name="connsiteY4" fmla="*/ 0 h 707886"/>
              <a:gd name="connsiteX5" fmla="*/ 2547947 w 2665930"/>
              <a:gd name="connsiteY5" fmla="*/ 0 h 707886"/>
              <a:gd name="connsiteX6" fmla="*/ 2665930 w 2665930"/>
              <a:gd name="connsiteY6" fmla="*/ 117983 h 707886"/>
              <a:gd name="connsiteX7" fmla="*/ 2665930 w 2665930"/>
              <a:gd name="connsiteY7" fmla="*/ 589903 h 707886"/>
              <a:gd name="connsiteX8" fmla="*/ 2547947 w 2665930"/>
              <a:gd name="connsiteY8" fmla="*/ 707886 h 707886"/>
              <a:gd name="connsiteX9" fmla="*/ 2013355 w 2665930"/>
              <a:gd name="connsiteY9" fmla="*/ 707886 h 707886"/>
              <a:gd name="connsiteX10" fmla="*/ 1430164 w 2665930"/>
              <a:gd name="connsiteY10" fmla="*/ 707886 h 707886"/>
              <a:gd name="connsiteX11" fmla="*/ 871272 w 2665930"/>
              <a:gd name="connsiteY11" fmla="*/ 707886 h 707886"/>
              <a:gd name="connsiteX12" fmla="*/ 117983 w 2665930"/>
              <a:gd name="connsiteY12" fmla="*/ 707886 h 707886"/>
              <a:gd name="connsiteX13" fmla="*/ 0 w 2665930"/>
              <a:gd name="connsiteY13" fmla="*/ 589903 h 707886"/>
              <a:gd name="connsiteX14" fmla="*/ 0 w 2665930"/>
              <a:gd name="connsiteY14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5930" h="707886" fill="none" extrusionOk="0">
                <a:moveTo>
                  <a:pt x="0" y="117983"/>
                </a:moveTo>
                <a:cubicBezTo>
                  <a:pt x="8966" y="45903"/>
                  <a:pt x="48355" y="-8998"/>
                  <a:pt x="117983" y="0"/>
                </a:cubicBezTo>
                <a:cubicBezTo>
                  <a:pt x="375637" y="-2634"/>
                  <a:pt x="481598" y="-3064"/>
                  <a:pt x="774073" y="0"/>
                </a:cubicBezTo>
                <a:cubicBezTo>
                  <a:pt x="1066548" y="3064"/>
                  <a:pt x="1099091" y="15191"/>
                  <a:pt x="1332965" y="0"/>
                </a:cubicBezTo>
                <a:cubicBezTo>
                  <a:pt x="1566839" y="-15191"/>
                  <a:pt x="1667042" y="10737"/>
                  <a:pt x="1916156" y="0"/>
                </a:cubicBezTo>
                <a:cubicBezTo>
                  <a:pt x="2165270" y="-10737"/>
                  <a:pt x="2267375" y="10625"/>
                  <a:pt x="2547947" y="0"/>
                </a:cubicBezTo>
                <a:cubicBezTo>
                  <a:pt x="2615881" y="2096"/>
                  <a:pt x="2668478" y="57243"/>
                  <a:pt x="2665930" y="117983"/>
                </a:cubicBezTo>
                <a:cubicBezTo>
                  <a:pt x="2671546" y="337209"/>
                  <a:pt x="2669871" y="483423"/>
                  <a:pt x="2665930" y="589903"/>
                </a:cubicBezTo>
                <a:cubicBezTo>
                  <a:pt x="2658099" y="645832"/>
                  <a:pt x="2602058" y="711452"/>
                  <a:pt x="2547947" y="707886"/>
                </a:cubicBezTo>
                <a:cubicBezTo>
                  <a:pt x="2407748" y="713085"/>
                  <a:pt x="2172069" y="696510"/>
                  <a:pt x="2013355" y="707886"/>
                </a:cubicBezTo>
                <a:cubicBezTo>
                  <a:pt x="1854641" y="719262"/>
                  <a:pt x="1700221" y="708546"/>
                  <a:pt x="1430164" y="707886"/>
                </a:cubicBezTo>
                <a:cubicBezTo>
                  <a:pt x="1160107" y="707226"/>
                  <a:pt x="1053045" y="732843"/>
                  <a:pt x="871272" y="707886"/>
                </a:cubicBezTo>
                <a:cubicBezTo>
                  <a:pt x="689499" y="682929"/>
                  <a:pt x="301873" y="700841"/>
                  <a:pt x="117983" y="707886"/>
                </a:cubicBezTo>
                <a:cubicBezTo>
                  <a:pt x="55874" y="708359"/>
                  <a:pt x="9336" y="648225"/>
                  <a:pt x="0" y="589903"/>
                </a:cubicBezTo>
                <a:cubicBezTo>
                  <a:pt x="-14360" y="438752"/>
                  <a:pt x="2709" y="281047"/>
                  <a:pt x="0" y="117983"/>
                </a:cubicBezTo>
                <a:close/>
              </a:path>
              <a:path w="2665930" h="707886" stroke="0" extrusionOk="0">
                <a:moveTo>
                  <a:pt x="0" y="117983"/>
                </a:moveTo>
                <a:cubicBezTo>
                  <a:pt x="-6000" y="57745"/>
                  <a:pt x="46782" y="-3385"/>
                  <a:pt x="117983" y="0"/>
                </a:cubicBezTo>
                <a:cubicBezTo>
                  <a:pt x="233194" y="-21764"/>
                  <a:pt x="426061" y="-24995"/>
                  <a:pt x="676875" y="0"/>
                </a:cubicBezTo>
                <a:cubicBezTo>
                  <a:pt x="927689" y="24995"/>
                  <a:pt x="1064348" y="-12162"/>
                  <a:pt x="1284366" y="0"/>
                </a:cubicBezTo>
                <a:cubicBezTo>
                  <a:pt x="1504384" y="12162"/>
                  <a:pt x="1598923" y="-26299"/>
                  <a:pt x="1843257" y="0"/>
                </a:cubicBezTo>
                <a:cubicBezTo>
                  <a:pt x="2087591" y="26299"/>
                  <a:pt x="2370552" y="-9645"/>
                  <a:pt x="2547947" y="0"/>
                </a:cubicBezTo>
                <a:cubicBezTo>
                  <a:pt x="2613139" y="1503"/>
                  <a:pt x="2682132" y="51822"/>
                  <a:pt x="2665930" y="117983"/>
                </a:cubicBezTo>
                <a:cubicBezTo>
                  <a:pt x="2654088" y="258432"/>
                  <a:pt x="2664982" y="457552"/>
                  <a:pt x="2665930" y="589903"/>
                </a:cubicBezTo>
                <a:cubicBezTo>
                  <a:pt x="2660915" y="659619"/>
                  <a:pt x="2610885" y="704559"/>
                  <a:pt x="2547947" y="707886"/>
                </a:cubicBezTo>
                <a:cubicBezTo>
                  <a:pt x="2408991" y="707830"/>
                  <a:pt x="2263696" y="728172"/>
                  <a:pt x="1989055" y="707886"/>
                </a:cubicBezTo>
                <a:cubicBezTo>
                  <a:pt x="1714414" y="687600"/>
                  <a:pt x="1582009" y="692981"/>
                  <a:pt x="1454463" y="707886"/>
                </a:cubicBezTo>
                <a:cubicBezTo>
                  <a:pt x="1326917" y="722791"/>
                  <a:pt x="984915" y="679913"/>
                  <a:pt x="846972" y="707886"/>
                </a:cubicBezTo>
                <a:cubicBezTo>
                  <a:pt x="709029" y="735859"/>
                  <a:pt x="444045" y="691026"/>
                  <a:pt x="117983" y="707886"/>
                </a:cubicBezTo>
                <a:cubicBezTo>
                  <a:pt x="51428" y="709590"/>
                  <a:pt x="672" y="658068"/>
                  <a:pt x="0" y="589903"/>
                </a:cubicBezTo>
                <a:cubicBezTo>
                  <a:pt x="18443" y="487744"/>
                  <a:pt x="7371" y="276263"/>
                  <a:pt x="0" y="117983"/>
                </a:cubicBezTo>
                <a:close/>
              </a:path>
            </a:pathLst>
          </a:custGeom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6554287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cs typeface="Mj_Sayeh-2" panose="00000700000000000000" pitchFamily="2" charset="-78"/>
              </a:rPr>
              <a:t>امنیت در راه ها</a:t>
            </a:r>
            <a:endParaRPr lang="en-US" sz="3600" dirty="0">
              <a:cs typeface="Mj_Sayeh-2" panose="00000700000000000000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ED9BD5C-02CD-4C70-82DC-C38CC75F28EB}"/>
              </a:ext>
            </a:extLst>
          </p:cNvPr>
          <p:cNvSpPr/>
          <p:nvPr/>
        </p:nvSpPr>
        <p:spPr>
          <a:xfrm>
            <a:off x="287775" y="2342849"/>
            <a:ext cx="3276549" cy="707886"/>
          </a:xfrm>
          <a:custGeom>
            <a:avLst/>
            <a:gdLst>
              <a:gd name="connsiteX0" fmla="*/ 0 w 3276549"/>
              <a:gd name="connsiteY0" fmla="*/ 117983 h 707886"/>
              <a:gd name="connsiteX1" fmla="*/ 117983 w 3276549"/>
              <a:gd name="connsiteY1" fmla="*/ 0 h 707886"/>
              <a:gd name="connsiteX2" fmla="*/ 786911 w 3276549"/>
              <a:gd name="connsiteY2" fmla="*/ 0 h 707886"/>
              <a:gd name="connsiteX3" fmla="*/ 1425434 w 3276549"/>
              <a:gd name="connsiteY3" fmla="*/ 0 h 707886"/>
              <a:gd name="connsiteX4" fmla="*/ 2094362 w 3276549"/>
              <a:gd name="connsiteY4" fmla="*/ 0 h 707886"/>
              <a:gd name="connsiteX5" fmla="*/ 2611261 w 3276549"/>
              <a:gd name="connsiteY5" fmla="*/ 0 h 707886"/>
              <a:gd name="connsiteX6" fmla="*/ 3158566 w 3276549"/>
              <a:gd name="connsiteY6" fmla="*/ 0 h 707886"/>
              <a:gd name="connsiteX7" fmla="*/ 3276549 w 3276549"/>
              <a:gd name="connsiteY7" fmla="*/ 117983 h 707886"/>
              <a:gd name="connsiteX8" fmla="*/ 3276549 w 3276549"/>
              <a:gd name="connsiteY8" fmla="*/ 589903 h 707886"/>
              <a:gd name="connsiteX9" fmla="*/ 3158566 w 3276549"/>
              <a:gd name="connsiteY9" fmla="*/ 707886 h 707886"/>
              <a:gd name="connsiteX10" fmla="*/ 2641667 w 3276549"/>
              <a:gd name="connsiteY10" fmla="*/ 707886 h 707886"/>
              <a:gd name="connsiteX11" fmla="*/ 2124768 w 3276549"/>
              <a:gd name="connsiteY11" fmla="*/ 707886 h 707886"/>
              <a:gd name="connsiteX12" fmla="*/ 1607869 w 3276549"/>
              <a:gd name="connsiteY12" fmla="*/ 707886 h 707886"/>
              <a:gd name="connsiteX13" fmla="*/ 1090970 w 3276549"/>
              <a:gd name="connsiteY13" fmla="*/ 707886 h 707886"/>
              <a:gd name="connsiteX14" fmla="*/ 117983 w 3276549"/>
              <a:gd name="connsiteY14" fmla="*/ 707886 h 707886"/>
              <a:gd name="connsiteX15" fmla="*/ 0 w 3276549"/>
              <a:gd name="connsiteY15" fmla="*/ 589903 h 707886"/>
              <a:gd name="connsiteX16" fmla="*/ 0 w 3276549"/>
              <a:gd name="connsiteY16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76549" h="707886" fill="none" extrusionOk="0">
                <a:moveTo>
                  <a:pt x="0" y="117983"/>
                </a:moveTo>
                <a:cubicBezTo>
                  <a:pt x="13104" y="45755"/>
                  <a:pt x="51118" y="7295"/>
                  <a:pt x="117983" y="0"/>
                </a:cubicBezTo>
                <a:cubicBezTo>
                  <a:pt x="398123" y="-21916"/>
                  <a:pt x="622341" y="13328"/>
                  <a:pt x="786911" y="0"/>
                </a:cubicBezTo>
                <a:cubicBezTo>
                  <a:pt x="951481" y="-13328"/>
                  <a:pt x="1242063" y="-21427"/>
                  <a:pt x="1425434" y="0"/>
                </a:cubicBezTo>
                <a:cubicBezTo>
                  <a:pt x="1608805" y="21427"/>
                  <a:pt x="1951885" y="14480"/>
                  <a:pt x="2094362" y="0"/>
                </a:cubicBezTo>
                <a:cubicBezTo>
                  <a:pt x="2236839" y="-14480"/>
                  <a:pt x="2365288" y="6060"/>
                  <a:pt x="2611261" y="0"/>
                </a:cubicBezTo>
                <a:cubicBezTo>
                  <a:pt x="2857234" y="-6060"/>
                  <a:pt x="2941906" y="27198"/>
                  <a:pt x="3158566" y="0"/>
                </a:cubicBezTo>
                <a:cubicBezTo>
                  <a:pt x="3215895" y="-9231"/>
                  <a:pt x="3265500" y="56389"/>
                  <a:pt x="3276549" y="117983"/>
                </a:cubicBezTo>
                <a:cubicBezTo>
                  <a:pt x="3291776" y="286086"/>
                  <a:pt x="3282297" y="455286"/>
                  <a:pt x="3276549" y="589903"/>
                </a:cubicBezTo>
                <a:cubicBezTo>
                  <a:pt x="3272662" y="651108"/>
                  <a:pt x="3225992" y="707819"/>
                  <a:pt x="3158566" y="707886"/>
                </a:cubicBezTo>
                <a:cubicBezTo>
                  <a:pt x="2943397" y="711541"/>
                  <a:pt x="2811779" y="707113"/>
                  <a:pt x="2641667" y="707886"/>
                </a:cubicBezTo>
                <a:cubicBezTo>
                  <a:pt x="2471555" y="708659"/>
                  <a:pt x="2319942" y="700161"/>
                  <a:pt x="2124768" y="707886"/>
                </a:cubicBezTo>
                <a:cubicBezTo>
                  <a:pt x="1929594" y="715611"/>
                  <a:pt x="1744596" y="685004"/>
                  <a:pt x="1607869" y="707886"/>
                </a:cubicBezTo>
                <a:cubicBezTo>
                  <a:pt x="1471142" y="730768"/>
                  <a:pt x="1216824" y="683825"/>
                  <a:pt x="1090970" y="707886"/>
                </a:cubicBezTo>
                <a:cubicBezTo>
                  <a:pt x="965116" y="731947"/>
                  <a:pt x="476392" y="749719"/>
                  <a:pt x="117983" y="707886"/>
                </a:cubicBezTo>
                <a:cubicBezTo>
                  <a:pt x="57363" y="713074"/>
                  <a:pt x="-3790" y="649318"/>
                  <a:pt x="0" y="589903"/>
                </a:cubicBezTo>
                <a:cubicBezTo>
                  <a:pt x="-10936" y="437074"/>
                  <a:pt x="-8315" y="308802"/>
                  <a:pt x="0" y="117983"/>
                </a:cubicBezTo>
                <a:close/>
              </a:path>
              <a:path w="3276549" h="707886" stroke="0" extrusionOk="0">
                <a:moveTo>
                  <a:pt x="0" y="117983"/>
                </a:moveTo>
                <a:cubicBezTo>
                  <a:pt x="-6000" y="57745"/>
                  <a:pt x="46782" y="-3385"/>
                  <a:pt x="117983" y="0"/>
                </a:cubicBezTo>
                <a:cubicBezTo>
                  <a:pt x="366095" y="22087"/>
                  <a:pt x="417757" y="-13743"/>
                  <a:pt x="665288" y="0"/>
                </a:cubicBezTo>
                <a:cubicBezTo>
                  <a:pt x="912820" y="13743"/>
                  <a:pt x="979703" y="17539"/>
                  <a:pt x="1273405" y="0"/>
                </a:cubicBezTo>
                <a:cubicBezTo>
                  <a:pt x="1567107" y="-17539"/>
                  <a:pt x="1609082" y="9666"/>
                  <a:pt x="1820709" y="0"/>
                </a:cubicBezTo>
                <a:cubicBezTo>
                  <a:pt x="2032336" y="-9666"/>
                  <a:pt x="2304345" y="20837"/>
                  <a:pt x="2428826" y="0"/>
                </a:cubicBezTo>
                <a:cubicBezTo>
                  <a:pt x="2553307" y="-20837"/>
                  <a:pt x="2879185" y="-23073"/>
                  <a:pt x="3158566" y="0"/>
                </a:cubicBezTo>
                <a:cubicBezTo>
                  <a:pt x="3224015" y="-2753"/>
                  <a:pt x="3279767" y="53196"/>
                  <a:pt x="3276549" y="117983"/>
                </a:cubicBezTo>
                <a:cubicBezTo>
                  <a:pt x="3255354" y="352902"/>
                  <a:pt x="3268788" y="364877"/>
                  <a:pt x="3276549" y="589903"/>
                </a:cubicBezTo>
                <a:cubicBezTo>
                  <a:pt x="3277640" y="660290"/>
                  <a:pt x="3214654" y="704145"/>
                  <a:pt x="3158566" y="707886"/>
                </a:cubicBezTo>
                <a:cubicBezTo>
                  <a:pt x="2931304" y="730448"/>
                  <a:pt x="2805672" y="690194"/>
                  <a:pt x="2611261" y="707886"/>
                </a:cubicBezTo>
                <a:cubicBezTo>
                  <a:pt x="2416850" y="725578"/>
                  <a:pt x="2211660" y="683034"/>
                  <a:pt x="2003144" y="707886"/>
                </a:cubicBezTo>
                <a:cubicBezTo>
                  <a:pt x="1794628" y="732738"/>
                  <a:pt x="1541470" y="691908"/>
                  <a:pt x="1425434" y="707886"/>
                </a:cubicBezTo>
                <a:cubicBezTo>
                  <a:pt x="1309398" y="723865"/>
                  <a:pt x="969231" y="734944"/>
                  <a:pt x="756505" y="707886"/>
                </a:cubicBezTo>
                <a:cubicBezTo>
                  <a:pt x="543779" y="680828"/>
                  <a:pt x="287012" y="697150"/>
                  <a:pt x="117983" y="707886"/>
                </a:cubicBezTo>
                <a:cubicBezTo>
                  <a:pt x="43114" y="709684"/>
                  <a:pt x="-7345" y="659893"/>
                  <a:pt x="0" y="589903"/>
                </a:cubicBezTo>
                <a:cubicBezTo>
                  <a:pt x="7236" y="462519"/>
                  <a:pt x="20012" y="327455"/>
                  <a:pt x="0" y="117983"/>
                </a:cubicBezTo>
                <a:close/>
              </a:path>
            </a:pathLst>
          </a:custGeom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6554287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Mj_Sayeh-2" panose="00000700000000000000" pitchFamily="2" charset="-78"/>
              </a:rPr>
              <a:t>ساخت کاروانسرا ها در مسیر راه ها</a:t>
            </a:r>
            <a:endParaRPr lang="en-US" sz="2800" dirty="0">
              <a:cs typeface="Mj_Sayeh-2" panose="000007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F7A59A-6CE7-4526-9B53-D1D48B8937F3}"/>
              </a:ext>
            </a:extLst>
          </p:cNvPr>
          <p:cNvSpPr/>
          <p:nvPr/>
        </p:nvSpPr>
        <p:spPr>
          <a:xfrm>
            <a:off x="8117008" y="4642393"/>
            <a:ext cx="3694093" cy="707886"/>
          </a:xfrm>
          <a:custGeom>
            <a:avLst/>
            <a:gdLst>
              <a:gd name="connsiteX0" fmla="*/ 0 w 3694093"/>
              <a:gd name="connsiteY0" fmla="*/ 117983 h 707886"/>
              <a:gd name="connsiteX1" fmla="*/ 117983 w 3694093"/>
              <a:gd name="connsiteY1" fmla="*/ 0 h 707886"/>
              <a:gd name="connsiteX2" fmla="*/ 878771 w 3694093"/>
              <a:gd name="connsiteY2" fmla="*/ 0 h 707886"/>
              <a:gd name="connsiteX3" fmla="*/ 1604978 w 3694093"/>
              <a:gd name="connsiteY3" fmla="*/ 0 h 707886"/>
              <a:gd name="connsiteX4" fmla="*/ 2365766 w 3694093"/>
              <a:gd name="connsiteY4" fmla="*/ 0 h 707886"/>
              <a:gd name="connsiteX5" fmla="*/ 2953647 w 3694093"/>
              <a:gd name="connsiteY5" fmla="*/ 0 h 707886"/>
              <a:gd name="connsiteX6" fmla="*/ 3576110 w 3694093"/>
              <a:gd name="connsiteY6" fmla="*/ 0 h 707886"/>
              <a:gd name="connsiteX7" fmla="*/ 3694093 w 3694093"/>
              <a:gd name="connsiteY7" fmla="*/ 117983 h 707886"/>
              <a:gd name="connsiteX8" fmla="*/ 3694093 w 3694093"/>
              <a:gd name="connsiteY8" fmla="*/ 589903 h 707886"/>
              <a:gd name="connsiteX9" fmla="*/ 3576110 w 3694093"/>
              <a:gd name="connsiteY9" fmla="*/ 707886 h 707886"/>
              <a:gd name="connsiteX10" fmla="*/ 2988228 w 3694093"/>
              <a:gd name="connsiteY10" fmla="*/ 707886 h 707886"/>
              <a:gd name="connsiteX11" fmla="*/ 2400347 w 3694093"/>
              <a:gd name="connsiteY11" fmla="*/ 707886 h 707886"/>
              <a:gd name="connsiteX12" fmla="*/ 1812465 w 3694093"/>
              <a:gd name="connsiteY12" fmla="*/ 707886 h 707886"/>
              <a:gd name="connsiteX13" fmla="*/ 1224584 w 3694093"/>
              <a:gd name="connsiteY13" fmla="*/ 707886 h 707886"/>
              <a:gd name="connsiteX14" fmla="*/ 117983 w 3694093"/>
              <a:gd name="connsiteY14" fmla="*/ 707886 h 707886"/>
              <a:gd name="connsiteX15" fmla="*/ 0 w 3694093"/>
              <a:gd name="connsiteY15" fmla="*/ 589903 h 707886"/>
              <a:gd name="connsiteX16" fmla="*/ 0 w 3694093"/>
              <a:gd name="connsiteY16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4093" h="707886" fill="none" extrusionOk="0">
                <a:moveTo>
                  <a:pt x="0" y="117983"/>
                </a:moveTo>
                <a:cubicBezTo>
                  <a:pt x="13104" y="45755"/>
                  <a:pt x="51118" y="7295"/>
                  <a:pt x="117983" y="0"/>
                </a:cubicBezTo>
                <a:cubicBezTo>
                  <a:pt x="277249" y="-4047"/>
                  <a:pt x="684777" y="17929"/>
                  <a:pt x="878771" y="0"/>
                </a:cubicBezTo>
                <a:cubicBezTo>
                  <a:pt x="1072765" y="-17929"/>
                  <a:pt x="1456183" y="10460"/>
                  <a:pt x="1604978" y="0"/>
                </a:cubicBezTo>
                <a:cubicBezTo>
                  <a:pt x="1753773" y="-10460"/>
                  <a:pt x="2199447" y="-32341"/>
                  <a:pt x="2365766" y="0"/>
                </a:cubicBezTo>
                <a:cubicBezTo>
                  <a:pt x="2532085" y="32341"/>
                  <a:pt x="2812272" y="27076"/>
                  <a:pt x="2953647" y="0"/>
                </a:cubicBezTo>
                <a:cubicBezTo>
                  <a:pt x="3095022" y="-27076"/>
                  <a:pt x="3395621" y="20300"/>
                  <a:pt x="3576110" y="0"/>
                </a:cubicBezTo>
                <a:cubicBezTo>
                  <a:pt x="3633439" y="-9231"/>
                  <a:pt x="3683044" y="56389"/>
                  <a:pt x="3694093" y="117983"/>
                </a:cubicBezTo>
                <a:cubicBezTo>
                  <a:pt x="3709320" y="286086"/>
                  <a:pt x="3699841" y="455286"/>
                  <a:pt x="3694093" y="589903"/>
                </a:cubicBezTo>
                <a:cubicBezTo>
                  <a:pt x="3690206" y="651108"/>
                  <a:pt x="3643536" y="707819"/>
                  <a:pt x="3576110" y="707886"/>
                </a:cubicBezTo>
                <a:cubicBezTo>
                  <a:pt x="3340113" y="717659"/>
                  <a:pt x="3229296" y="712951"/>
                  <a:pt x="2988228" y="707886"/>
                </a:cubicBezTo>
                <a:cubicBezTo>
                  <a:pt x="2747160" y="702821"/>
                  <a:pt x="2674704" y="695152"/>
                  <a:pt x="2400347" y="707886"/>
                </a:cubicBezTo>
                <a:cubicBezTo>
                  <a:pt x="2125990" y="720620"/>
                  <a:pt x="2040437" y="702449"/>
                  <a:pt x="1812465" y="707886"/>
                </a:cubicBezTo>
                <a:cubicBezTo>
                  <a:pt x="1584493" y="713323"/>
                  <a:pt x="1474677" y="698477"/>
                  <a:pt x="1224584" y="707886"/>
                </a:cubicBezTo>
                <a:cubicBezTo>
                  <a:pt x="974491" y="717295"/>
                  <a:pt x="468673" y="719349"/>
                  <a:pt x="117983" y="707886"/>
                </a:cubicBezTo>
                <a:cubicBezTo>
                  <a:pt x="57363" y="713074"/>
                  <a:pt x="-3790" y="649318"/>
                  <a:pt x="0" y="589903"/>
                </a:cubicBezTo>
                <a:cubicBezTo>
                  <a:pt x="-10936" y="437074"/>
                  <a:pt x="-8315" y="308802"/>
                  <a:pt x="0" y="117983"/>
                </a:cubicBezTo>
                <a:close/>
              </a:path>
              <a:path w="3694093" h="707886" stroke="0" extrusionOk="0">
                <a:moveTo>
                  <a:pt x="0" y="117983"/>
                </a:moveTo>
                <a:cubicBezTo>
                  <a:pt x="-6000" y="57745"/>
                  <a:pt x="46782" y="-3385"/>
                  <a:pt x="117983" y="0"/>
                </a:cubicBezTo>
                <a:cubicBezTo>
                  <a:pt x="265869" y="-12101"/>
                  <a:pt x="574016" y="9979"/>
                  <a:pt x="740446" y="0"/>
                </a:cubicBezTo>
                <a:cubicBezTo>
                  <a:pt x="906876" y="-9979"/>
                  <a:pt x="1161502" y="30159"/>
                  <a:pt x="1432071" y="0"/>
                </a:cubicBezTo>
                <a:cubicBezTo>
                  <a:pt x="1702640" y="-30159"/>
                  <a:pt x="1854435" y="-14086"/>
                  <a:pt x="2054534" y="0"/>
                </a:cubicBezTo>
                <a:cubicBezTo>
                  <a:pt x="2254633" y="14086"/>
                  <a:pt x="2563930" y="-30221"/>
                  <a:pt x="2746160" y="0"/>
                </a:cubicBezTo>
                <a:cubicBezTo>
                  <a:pt x="2928390" y="30221"/>
                  <a:pt x="3183564" y="38665"/>
                  <a:pt x="3576110" y="0"/>
                </a:cubicBezTo>
                <a:cubicBezTo>
                  <a:pt x="3641559" y="-2753"/>
                  <a:pt x="3697311" y="53196"/>
                  <a:pt x="3694093" y="117983"/>
                </a:cubicBezTo>
                <a:cubicBezTo>
                  <a:pt x="3672898" y="352902"/>
                  <a:pt x="3686332" y="364877"/>
                  <a:pt x="3694093" y="589903"/>
                </a:cubicBezTo>
                <a:cubicBezTo>
                  <a:pt x="3695184" y="660290"/>
                  <a:pt x="3632198" y="704145"/>
                  <a:pt x="3576110" y="707886"/>
                </a:cubicBezTo>
                <a:cubicBezTo>
                  <a:pt x="3296685" y="683615"/>
                  <a:pt x="3143862" y="718053"/>
                  <a:pt x="2953647" y="707886"/>
                </a:cubicBezTo>
                <a:cubicBezTo>
                  <a:pt x="2763432" y="697719"/>
                  <a:pt x="2411818" y="725016"/>
                  <a:pt x="2262022" y="707886"/>
                </a:cubicBezTo>
                <a:cubicBezTo>
                  <a:pt x="2112226" y="690756"/>
                  <a:pt x="1849000" y="698361"/>
                  <a:pt x="1604978" y="707886"/>
                </a:cubicBezTo>
                <a:cubicBezTo>
                  <a:pt x="1360956" y="717411"/>
                  <a:pt x="1204572" y="730747"/>
                  <a:pt x="844190" y="707886"/>
                </a:cubicBezTo>
                <a:cubicBezTo>
                  <a:pt x="483808" y="685025"/>
                  <a:pt x="323841" y="732894"/>
                  <a:pt x="117983" y="707886"/>
                </a:cubicBezTo>
                <a:cubicBezTo>
                  <a:pt x="43114" y="709684"/>
                  <a:pt x="-7345" y="659893"/>
                  <a:pt x="0" y="589903"/>
                </a:cubicBezTo>
                <a:cubicBezTo>
                  <a:pt x="7236" y="462519"/>
                  <a:pt x="20012" y="327455"/>
                  <a:pt x="0" y="117983"/>
                </a:cubicBezTo>
                <a:close/>
              </a:path>
            </a:pathLst>
          </a:custGeom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6554287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cs typeface="B Tabassom" panose="00000400000000000000" pitchFamily="2" charset="-78"/>
              </a:rPr>
              <a:t>جاده های ایران باستان</a:t>
            </a:r>
            <a:endParaRPr lang="en-US" sz="3600" dirty="0">
              <a:cs typeface="B Tabassom" panose="00000400000000000000" pitchFamily="2" charset="-78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78C534EF-0859-4D51-9DAF-93EA79AF7C5E}"/>
              </a:ext>
            </a:extLst>
          </p:cNvPr>
          <p:cNvSpPr/>
          <p:nvPr/>
        </p:nvSpPr>
        <p:spPr>
          <a:xfrm>
            <a:off x="6824921" y="4055442"/>
            <a:ext cx="914400" cy="1881787"/>
          </a:xfrm>
          <a:custGeom>
            <a:avLst/>
            <a:gdLst>
              <a:gd name="connsiteX0" fmla="*/ 0 w 914400"/>
              <a:gd name="connsiteY0" fmla="*/ 0 h 1881787"/>
              <a:gd name="connsiteX1" fmla="*/ 457200 w 914400"/>
              <a:gd name="connsiteY1" fmla="*/ 76197 h 1881787"/>
              <a:gd name="connsiteX2" fmla="*/ 457200 w 914400"/>
              <a:gd name="connsiteY2" fmla="*/ 446792 h 1881787"/>
              <a:gd name="connsiteX3" fmla="*/ 457200 w 914400"/>
              <a:gd name="connsiteY3" fmla="*/ 864697 h 1881787"/>
              <a:gd name="connsiteX4" fmla="*/ 914400 w 914400"/>
              <a:gd name="connsiteY4" fmla="*/ 940894 h 1881787"/>
              <a:gd name="connsiteX5" fmla="*/ 457200 w 914400"/>
              <a:gd name="connsiteY5" fmla="*/ 1017091 h 1881787"/>
              <a:gd name="connsiteX6" fmla="*/ 457200 w 914400"/>
              <a:gd name="connsiteY6" fmla="*/ 1419225 h 1881787"/>
              <a:gd name="connsiteX7" fmla="*/ 457200 w 914400"/>
              <a:gd name="connsiteY7" fmla="*/ 1805590 h 1881787"/>
              <a:gd name="connsiteX8" fmla="*/ 0 w 914400"/>
              <a:gd name="connsiteY8" fmla="*/ 1881787 h 1881787"/>
              <a:gd name="connsiteX9" fmla="*/ 0 w 914400"/>
              <a:gd name="connsiteY9" fmla="*/ 1448976 h 1881787"/>
              <a:gd name="connsiteX10" fmla="*/ 0 w 914400"/>
              <a:gd name="connsiteY10" fmla="*/ 940894 h 1881787"/>
              <a:gd name="connsiteX11" fmla="*/ 0 w 914400"/>
              <a:gd name="connsiteY11" fmla="*/ 470447 h 1881787"/>
              <a:gd name="connsiteX12" fmla="*/ 0 w 914400"/>
              <a:gd name="connsiteY12" fmla="*/ 0 h 1881787"/>
              <a:gd name="connsiteX0" fmla="*/ 0 w 914400"/>
              <a:gd name="connsiteY0" fmla="*/ 0 h 1881787"/>
              <a:gd name="connsiteX1" fmla="*/ 457200 w 914400"/>
              <a:gd name="connsiteY1" fmla="*/ 76197 h 1881787"/>
              <a:gd name="connsiteX2" fmla="*/ 457200 w 914400"/>
              <a:gd name="connsiteY2" fmla="*/ 462562 h 1881787"/>
              <a:gd name="connsiteX3" fmla="*/ 457200 w 914400"/>
              <a:gd name="connsiteY3" fmla="*/ 864697 h 1881787"/>
              <a:gd name="connsiteX4" fmla="*/ 914400 w 914400"/>
              <a:gd name="connsiteY4" fmla="*/ 940894 h 1881787"/>
              <a:gd name="connsiteX5" fmla="*/ 457200 w 914400"/>
              <a:gd name="connsiteY5" fmla="*/ 1017091 h 1881787"/>
              <a:gd name="connsiteX6" fmla="*/ 457200 w 914400"/>
              <a:gd name="connsiteY6" fmla="*/ 1411341 h 1881787"/>
              <a:gd name="connsiteX7" fmla="*/ 457200 w 914400"/>
              <a:gd name="connsiteY7" fmla="*/ 1805590 h 1881787"/>
              <a:gd name="connsiteX8" fmla="*/ 0 w 914400"/>
              <a:gd name="connsiteY8" fmla="*/ 1881787 h 18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1881787" stroke="0" extrusionOk="0">
                <a:moveTo>
                  <a:pt x="0" y="0"/>
                </a:moveTo>
                <a:cubicBezTo>
                  <a:pt x="250599" y="-1300"/>
                  <a:pt x="455036" y="45122"/>
                  <a:pt x="457200" y="76197"/>
                </a:cubicBezTo>
                <a:cubicBezTo>
                  <a:pt x="469198" y="176805"/>
                  <a:pt x="438521" y="310865"/>
                  <a:pt x="457200" y="446792"/>
                </a:cubicBezTo>
                <a:cubicBezTo>
                  <a:pt x="475879" y="582720"/>
                  <a:pt x="416413" y="706646"/>
                  <a:pt x="457200" y="864697"/>
                </a:cubicBezTo>
                <a:cubicBezTo>
                  <a:pt x="462033" y="901131"/>
                  <a:pt x="650077" y="928591"/>
                  <a:pt x="914400" y="940894"/>
                </a:cubicBezTo>
                <a:cubicBezTo>
                  <a:pt x="664058" y="935509"/>
                  <a:pt x="459703" y="980758"/>
                  <a:pt x="457200" y="1017091"/>
                </a:cubicBezTo>
                <a:cubicBezTo>
                  <a:pt x="490417" y="1212944"/>
                  <a:pt x="415562" y="1219624"/>
                  <a:pt x="457200" y="1419225"/>
                </a:cubicBezTo>
                <a:cubicBezTo>
                  <a:pt x="498838" y="1618826"/>
                  <a:pt x="431404" y="1646088"/>
                  <a:pt x="457200" y="1805590"/>
                </a:cubicBezTo>
                <a:cubicBezTo>
                  <a:pt x="484135" y="1808454"/>
                  <a:pt x="224988" y="1885802"/>
                  <a:pt x="0" y="1881787"/>
                </a:cubicBezTo>
                <a:cubicBezTo>
                  <a:pt x="-32307" y="1736528"/>
                  <a:pt x="37933" y="1646543"/>
                  <a:pt x="0" y="1448976"/>
                </a:cubicBezTo>
                <a:cubicBezTo>
                  <a:pt x="-37933" y="1251409"/>
                  <a:pt x="31347" y="1192900"/>
                  <a:pt x="0" y="940894"/>
                </a:cubicBezTo>
                <a:cubicBezTo>
                  <a:pt x="-31347" y="688888"/>
                  <a:pt x="14692" y="649190"/>
                  <a:pt x="0" y="470447"/>
                </a:cubicBezTo>
                <a:cubicBezTo>
                  <a:pt x="-14692" y="291704"/>
                  <a:pt x="21820" y="109866"/>
                  <a:pt x="0" y="0"/>
                </a:cubicBezTo>
                <a:close/>
              </a:path>
              <a:path w="914400" h="1881787" fill="none" extrusionOk="0">
                <a:moveTo>
                  <a:pt x="0" y="0"/>
                </a:moveTo>
                <a:cubicBezTo>
                  <a:pt x="258213" y="948"/>
                  <a:pt x="453070" y="30763"/>
                  <a:pt x="457200" y="76197"/>
                </a:cubicBezTo>
                <a:cubicBezTo>
                  <a:pt x="494394" y="242560"/>
                  <a:pt x="449830" y="307312"/>
                  <a:pt x="457200" y="462562"/>
                </a:cubicBezTo>
                <a:cubicBezTo>
                  <a:pt x="464570" y="617812"/>
                  <a:pt x="435440" y="740502"/>
                  <a:pt x="457200" y="864697"/>
                </a:cubicBezTo>
                <a:cubicBezTo>
                  <a:pt x="452776" y="907363"/>
                  <a:pt x="658605" y="947838"/>
                  <a:pt x="914400" y="940894"/>
                </a:cubicBezTo>
                <a:cubicBezTo>
                  <a:pt x="661793" y="942236"/>
                  <a:pt x="457434" y="966499"/>
                  <a:pt x="457200" y="1017091"/>
                </a:cubicBezTo>
                <a:cubicBezTo>
                  <a:pt x="493477" y="1173772"/>
                  <a:pt x="436845" y="1318896"/>
                  <a:pt x="457200" y="1411341"/>
                </a:cubicBezTo>
                <a:cubicBezTo>
                  <a:pt x="477555" y="1503786"/>
                  <a:pt x="441500" y="1613528"/>
                  <a:pt x="457200" y="1805590"/>
                </a:cubicBezTo>
                <a:cubicBezTo>
                  <a:pt x="428728" y="1856463"/>
                  <a:pt x="238952" y="1822692"/>
                  <a:pt x="0" y="1881787"/>
                </a:cubicBezTo>
              </a:path>
              <a:path w="914400" h="1881787" fill="none" stroke="0" extrusionOk="0">
                <a:moveTo>
                  <a:pt x="0" y="0"/>
                </a:moveTo>
                <a:cubicBezTo>
                  <a:pt x="249479" y="5542"/>
                  <a:pt x="452353" y="32784"/>
                  <a:pt x="457200" y="76197"/>
                </a:cubicBezTo>
                <a:cubicBezTo>
                  <a:pt x="481263" y="271847"/>
                  <a:pt x="426294" y="322846"/>
                  <a:pt x="457200" y="470447"/>
                </a:cubicBezTo>
                <a:cubicBezTo>
                  <a:pt x="488106" y="618048"/>
                  <a:pt x="440203" y="680853"/>
                  <a:pt x="457200" y="864697"/>
                </a:cubicBezTo>
                <a:cubicBezTo>
                  <a:pt x="506964" y="880480"/>
                  <a:pt x="684039" y="919012"/>
                  <a:pt x="914400" y="940894"/>
                </a:cubicBezTo>
                <a:cubicBezTo>
                  <a:pt x="669706" y="937854"/>
                  <a:pt x="462404" y="979852"/>
                  <a:pt x="457200" y="1017091"/>
                </a:cubicBezTo>
                <a:cubicBezTo>
                  <a:pt x="503612" y="1164937"/>
                  <a:pt x="429003" y="1333626"/>
                  <a:pt x="457200" y="1427110"/>
                </a:cubicBezTo>
                <a:cubicBezTo>
                  <a:pt x="485397" y="1520594"/>
                  <a:pt x="433058" y="1702517"/>
                  <a:pt x="457200" y="1805590"/>
                </a:cubicBezTo>
                <a:cubicBezTo>
                  <a:pt x="463121" y="1851639"/>
                  <a:pt x="230623" y="1880692"/>
                  <a:pt x="0" y="1881787"/>
                </a:cubicBezTo>
              </a:path>
            </a:pathLst>
          </a:custGeom>
          <a:ln w="38100">
            <a:solidFill>
              <a:schemeClr val="bg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568719759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382FB82-7B92-48DB-B975-B5BE761AAA7B}"/>
              </a:ext>
            </a:extLst>
          </p:cNvPr>
          <p:cNvSpPr/>
          <p:nvPr/>
        </p:nvSpPr>
        <p:spPr>
          <a:xfrm>
            <a:off x="891208" y="3688657"/>
            <a:ext cx="5744869" cy="799259"/>
          </a:xfrm>
          <a:prstGeom prst="doubleWave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Vazir" panose="020B0603030804020204" pitchFamily="34" charset="-78"/>
                <a:cs typeface="Vazir" panose="020B0603030804020204" pitchFamily="34" charset="-78"/>
              </a:rPr>
              <a:t>   ۱.جاده شاهی:به فرمان داریوش اول ساخته شد</a:t>
            </a:r>
            <a:endParaRPr lang="en-US" sz="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06775850-89BA-4949-97F4-514CEDED46FA}"/>
              </a:ext>
            </a:extLst>
          </p:cNvPr>
          <p:cNvSpPr/>
          <p:nvPr/>
        </p:nvSpPr>
        <p:spPr>
          <a:xfrm>
            <a:off x="891207" y="5423164"/>
            <a:ext cx="5744869" cy="1110158"/>
          </a:xfrm>
          <a:prstGeom prst="doubleWave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Vazir" panose="020B0603030804020204" pitchFamily="34" charset="-78"/>
                <a:cs typeface="Vazir" panose="020B0603030804020204" pitchFamily="34" charset="-78"/>
              </a:rPr>
              <a:t>۲.جاده ابریشم:راهی بود که چین و هند را در شرق ، به اروپا در غرب متصل میکرد</a:t>
            </a:r>
            <a:endParaRPr lang="en-US" sz="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144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6EE1B4-6E3D-4C2E-B82F-12403D878D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C050E18-BEA0-41EE-90AC-004BC037AEBE}"/>
              </a:ext>
            </a:extLst>
          </p:cNvPr>
          <p:cNvSpPr/>
          <p:nvPr/>
        </p:nvSpPr>
        <p:spPr>
          <a:xfrm>
            <a:off x="141287" y="119270"/>
            <a:ext cx="11909423" cy="6605087"/>
          </a:xfrm>
          <a:custGeom>
            <a:avLst/>
            <a:gdLst>
              <a:gd name="connsiteX0" fmla="*/ 0 w 11909423"/>
              <a:gd name="connsiteY0" fmla="*/ 1100848 h 6605087"/>
              <a:gd name="connsiteX1" fmla="*/ 1100848 w 11909423"/>
              <a:gd name="connsiteY1" fmla="*/ 0 h 6605087"/>
              <a:gd name="connsiteX2" fmla="*/ 1697180 w 11909423"/>
              <a:gd name="connsiteY2" fmla="*/ 0 h 6605087"/>
              <a:gd name="connsiteX3" fmla="*/ 2099357 w 11909423"/>
              <a:gd name="connsiteY3" fmla="*/ 0 h 6605087"/>
              <a:gd name="connsiteX4" fmla="*/ 2889843 w 11909423"/>
              <a:gd name="connsiteY4" fmla="*/ 0 h 6605087"/>
              <a:gd name="connsiteX5" fmla="*/ 3583252 w 11909423"/>
              <a:gd name="connsiteY5" fmla="*/ 0 h 6605087"/>
              <a:gd name="connsiteX6" fmla="*/ 4179584 w 11909423"/>
              <a:gd name="connsiteY6" fmla="*/ 0 h 6605087"/>
              <a:gd name="connsiteX7" fmla="*/ 4581762 w 11909423"/>
              <a:gd name="connsiteY7" fmla="*/ 0 h 6605087"/>
              <a:gd name="connsiteX8" fmla="*/ 5275171 w 11909423"/>
              <a:gd name="connsiteY8" fmla="*/ 0 h 6605087"/>
              <a:gd name="connsiteX9" fmla="*/ 5968580 w 11909423"/>
              <a:gd name="connsiteY9" fmla="*/ 0 h 6605087"/>
              <a:gd name="connsiteX10" fmla="*/ 6370757 w 11909423"/>
              <a:gd name="connsiteY10" fmla="*/ 0 h 6605087"/>
              <a:gd name="connsiteX11" fmla="*/ 7258321 w 11909423"/>
              <a:gd name="connsiteY11" fmla="*/ 0 h 6605087"/>
              <a:gd name="connsiteX12" fmla="*/ 7854652 w 11909423"/>
              <a:gd name="connsiteY12" fmla="*/ 0 h 6605087"/>
              <a:gd name="connsiteX13" fmla="*/ 8353907 w 11909423"/>
              <a:gd name="connsiteY13" fmla="*/ 0 h 6605087"/>
              <a:gd name="connsiteX14" fmla="*/ 9047316 w 11909423"/>
              <a:gd name="connsiteY14" fmla="*/ 0 h 6605087"/>
              <a:gd name="connsiteX15" fmla="*/ 9837802 w 11909423"/>
              <a:gd name="connsiteY15" fmla="*/ 0 h 6605087"/>
              <a:gd name="connsiteX16" fmla="*/ 10808575 w 11909423"/>
              <a:gd name="connsiteY16" fmla="*/ 0 h 6605087"/>
              <a:gd name="connsiteX17" fmla="*/ 11909423 w 11909423"/>
              <a:gd name="connsiteY17" fmla="*/ 1100848 h 6605087"/>
              <a:gd name="connsiteX18" fmla="*/ 11909423 w 11909423"/>
              <a:gd name="connsiteY18" fmla="*/ 1641836 h 6605087"/>
              <a:gd name="connsiteX19" fmla="*/ 11909423 w 11909423"/>
              <a:gd name="connsiteY19" fmla="*/ 2270892 h 6605087"/>
              <a:gd name="connsiteX20" fmla="*/ 11909423 w 11909423"/>
              <a:gd name="connsiteY20" fmla="*/ 2988016 h 6605087"/>
              <a:gd name="connsiteX21" fmla="*/ 11909423 w 11909423"/>
              <a:gd name="connsiteY21" fmla="*/ 3573038 h 6605087"/>
              <a:gd name="connsiteX22" fmla="*/ 11909423 w 11909423"/>
              <a:gd name="connsiteY22" fmla="*/ 4158059 h 6605087"/>
              <a:gd name="connsiteX23" fmla="*/ 11909423 w 11909423"/>
              <a:gd name="connsiteY23" fmla="*/ 4699048 h 6605087"/>
              <a:gd name="connsiteX24" fmla="*/ 11909423 w 11909423"/>
              <a:gd name="connsiteY24" fmla="*/ 5504239 h 6605087"/>
              <a:gd name="connsiteX25" fmla="*/ 10808575 w 11909423"/>
              <a:gd name="connsiteY25" fmla="*/ 6605087 h 6605087"/>
              <a:gd name="connsiteX26" fmla="*/ 10115166 w 11909423"/>
              <a:gd name="connsiteY26" fmla="*/ 6605087 h 6605087"/>
              <a:gd name="connsiteX27" fmla="*/ 9324680 w 11909423"/>
              <a:gd name="connsiteY27" fmla="*/ 6605087 h 6605087"/>
              <a:gd name="connsiteX28" fmla="*/ 8728348 w 11909423"/>
              <a:gd name="connsiteY28" fmla="*/ 6605087 h 6605087"/>
              <a:gd name="connsiteX29" fmla="*/ 7937861 w 11909423"/>
              <a:gd name="connsiteY29" fmla="*/ 6605087 h 6605087"/>
              <a:gd name="connsiteX30" fmla="*/ 7535684 w 11909423"/>
              <a:gd name="connsiteY30" fmla="*/ 6605087 h 6605087"/>
              <a:gd name="connsiteX31" fmla="*/ 6745198 w 11909423"/>
              <a:gd name="connsiteY31" fmla="*/ 6605087 h 6605087"/>
              <a:gd name="connsiteX32" fmla="*/ 6051789 w 11909423"/>
              <a:gd name="connsiteY32" fmla="*/ 6605087 h 6605087"/>
              <a:gd name="connsiteX33" fmla="*/ 5552534 w 11909423"/>
              <a:gd name="connsiteY33" fmla="*/ 6605087 h 6605087"/>
              <a:gd name="connsiteX34" fmla="*/ 4956202 w 11909423"/>
              <a:gd name="connsiteY34" fmla="*/ 6605087 h 6605087"/>
              <a:gd name="connsiteX35" fmla="*/ 4262793 w 11909423"/>
              <a:gd name="connsiteY35" fmla="*/ 6605087 h 6605087"/>
              <a:gd name="connsiteX36" fmla="*/ 3569384 w 11909423"/>
              <a:gd name="connsiteY36" fmla="*/ 6605087 h 6605087"/>
              <a:gd name="connsiteX37" fmla="*/ 2681821 w 11909423"/>
              <a:gd name="connsiteY37" fmla="*/ 6605087 h 6605087"/>
              <a:gd name="connsiteX38" fmla="*/ 1794257 w 11909423"/>
              <a:gd name="connsiteY38" fmla="*/ 6605087 h 6605087"/>
              <a:gd name="connsiteX39" fmla="*/ 1100848 w 11909423"/>
              <a:gd name="connsiteY39" fmla="*/ 6605087 h 6605087"/>
              <a:gd name="connsiteX40" fmla="*/ 0 w 11909423"/>
              <a:gd name="connsiteY40" fmla="*/ 5504239 h 6605087"/>
              <a:gd name="connsiteX41" fmla="*/ 0 w 11909423"/>
              <a:gd name="connsiteY41" fmla="*/ 4787115 h 6605087"/>
              <a:gd name="connsiteX42" fmla="*/ 0 w 11909423"/>
              <a:gd name="connsiteY42" fmla="*/ 4069992 h 6605087"/>
              <a:gd name="connsiteX43" fmla="*/ 0 w 11909423"/>
              <a:gd name="connsiteY43" fmla="*/ 3529004 h 6605087"/>
              <a:gd name="connsiteX44" fmla="*/ 0 w 11909423"/>
              <a:gd name="connsiteY44" fmla="*/ 3032049 h 6605087"/>
              <a:gd name="connsiteX45" fmla="*/ 0 w 11909423"/>
              <a:gd name="connsiteY45" fmla="*/ 2314926 h 6605087"/>
              <a:gd name="connsiteX46" fmla="*/ 0 w 11909423"/>
              <a:gd name="connsiteY46" fmla="*/ 1773938 h 6605087"/>
              <a:gd name="connsiteX47" fmla="*/ 0 w 11909423"/>
              <a:gd name="connsiteY47" fmla="*/ 1100848 h 660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909423" h="6605087" extrusionOk="0">
                <a:moveTo>
                  <a:pt x="0" y="1100848"/>
                </a:moveTo>
                <a:cubicBezTo>
                  <a:pt x="74928" y="478144"/>
                  <a:pt x="504135" y="-124524"/>
                  <a:pt x="1100848" y="0"/>
                </a:cubicBezTo>
                <a:cubicBezTo>
                  <a:pt x="1342056" y="27423"/>
                  <a:pt x="1523285" y="-20831"/>
                  <a:pt x="1697180" y="0"/>
                </a:cubicBezTo>
                <a:cubicBezTo>
                  <a:pt x="1871075" y="20831"/>
                  <a:pt x="1901356" y="12241"/>
                  <a:pt x="2099357" y="0"/>
                </a:cubicBezTo>
                <a:cubicBezTo>
                  <a:pt x="2297358" y="-12241"/>
                  <a:pt x="2581765" y="-33545"/>
                  <a:pt x="2889843" y="0"/>
                </a:cubicBezTo>
                <a:cubicBezTo>
                  <a:pt x="3197921" y="33545"/>
                  <a:pt x="3358629" y="7408"/>
                  <a:pt x="3583252" y="0"/>
                </a:cubicBezTo>
                <a:cubicBezTo>
                  <a:pt x="3807875" y="-7408"/>
                  <a:pt x="3886627" y="-11934"/>
                  <a:pt x="4179584" y="0"/>
                </a:cubicBezTo>
                <a:cubicBezTo>
                  <a:pt x="4472541" y="11934"/>
                  <a:pt x="4423404" y="17686"/>
                  <a:pt x="4581762" y="0"/>
                </a:cubicBezTo>
                <a:cubicBezTo>
                  <a:pt x="4740120" y="-17686"/>
                  <a:pt x="5052245" y="-33076"/>
                  <a:pt x="5275171" y="0"/>
                </a:cubicBezTo>
                <a:cubicBezTo>
                  <a:pt x="5498097" y="33076"/>
                  <a:pt x="5768932" y="721"/>
                  <a:pt x="5968580" y="0"/>
                </a:cubicBezTo>
                <a:cubicBezTo>
                  <a:pt x="6168228" y="-721"/>
                  <a:pt x="6286785" y="10241"/>
                  <a:pt x="6370757" y="0"/>
                </a:cubicBezTo>
                <a:cubicBezTo>
                  <a:pt x="6454729" y="-10241"/>
                  <a:pt x="7045326" y="-10716"/>
                  <a:pt x="7258321" y="0"/>
                </a:cubicBezTo>
                <a:cubicBezTo>
                  <a:pt x="7471316" y="10716"/>
                  <a:pt x="7696771" y="5046"/>
                  <a:pt x="7854652" y="0"/>
                </a:cubicBezTo>
                <a:cubicBezTo>
                  <a:pt x="8012533" y="-5046"/>
                  <a:pt x="8139421" y="435"/>
                  <a:pt x="8353907" y="0"/>
                </a:cubicBezTo>
                <a:cubicBezTo>
                  <a:pt x="8568394" y="-435"/>
                  <a:pt x="8889838" y="2417"/>
                  <a:pt x="9047316" y="0"/>
                </a:cubicBezTo>
                <a:cubicBezTo>
                  <a:pt x="9204794" y="-2417"/>
                  <a:pt x="9508012" y="-388"/>
                  <a:pt x="9837802" y="0"/>
                </a:cubicBezTo>
                <a:cubicBezTo>
                  <a:pt x="10167592" y="388"/>
                  <a:pt x="10540331" y="25657"/>
                  <a:pt x="10808575" y="0"/>
                </a:cubicBezTo>
                <a:cubicBezTo>
                  <a:pt x="11486425" y="119880"/>
                  <a:pt x="11775235" y="500174"/>
                  <a:pt x="11909423" y="1100848"/>
                </a:cubicBezTo>
                <a:cubicBezTo>
                  <a:pt x="11897465" y="1362874"/>
                  <a:pt x="11935578" y="1487113"/>
                  <a:pt x="11909423" y="1641836"/>
                </a:cubicBezTo>
                <a:cubicBezTo>
                  <a:pt x="11883268" y="1796559"/>
                  <a:pt x="11916508" y="1964159"/>
                  <a:pt x="11909423" y="2270892"/>
                </a:cubicBezTo>
                <a:cubicBezTo>
                  <a:pt x="11902338" y="2577625"/>
                  <a:pt x="11923322" y="2818679"/>
                  <a:pt x="11909423" y="2988016"/>
                </a:cubicBezTo>
                <a:cubicBezTo>
                  <a:pt x="11895524" y="3157353"/>
                  <a:pt x="11913634" y="3400356"/>
                  <a:pt x="11909423" y="3573038"/>
                </a:cubicBezTo>
                <a:cubicBezTo>
                  <a:pt x="11905212" y="3745720"/>
                  <a:pt x="11890081" y="3913597"/>
                  <a:pt x="11909423" y="4158059"/>
                </a:cubicBezTo>
                <a:cubicBezTo>
                  <a:pt x="11928765" y="4402521"/>
                  <a:pt x="11908132" y="4507351"/>
                  <a:pt x="11909423" y="4699048"/>
                </a:cubicBezTo>
                <a:cubicBezTo>
                  <a:pt x="11910714" y="4890745"/>
                  <a:pt x="11895837" y="5302377"/>
                  <a:pt x="11909423" y="5504239"/>
                </a:cubicBezTo>
                <a:cubicBezTo>
                  <a:pt x="11934233" y="5997574"/>
                  <a:pt x="11430086" y="6608047"/>
                  <a:pt x="10808575" y="6605087"/>
                </a:cubicBezTo>
                <a:cubicBezTo>
                  <a:pt x="10636570" y="6579238"/>
                  <a:pt x="10396122" y="6628155"/>
                  <a:pt x="10115166" y="6605087"/>
                </a:cubicBezTo>
                <a:cubicBezTo>
                  <a:pt x="9834210" y="6582019"/>
                  <a:pt x="9636053" y="6625126"/>
                  <a:pt x="9324680" y="6605087"/>
                </a:cubicBezTo>
                <a:cubicBezTo>
                  <a:pt x="9013307" y="6585048"/>
                  <a:pt x="8940677" y="6584102"/>
                  <a:pt x="8728348" y="6605087"/>
                </a:cubicBezTo>
                <a:cubicBezTo>
                  <a:pt x="8516019" y="6626072"/>
                  <a:pt x="8116900" y="6599816"/>
                  <a:pt x="7937861" y="6605087"/>
                </a:cubicBezTo>
                <a:cubicBezTo>
                  <a:pt x="7758822" y="6610358"/>
                  <a:pt x="7703917" y="6616524"/>
                  <a:pt x="7535684" y="6605087"/>
                </a:cubicBezTo>
                <a:cubicBezTo>
                  <a:pt x="7367451" y="6593650"/>
                  <a:pt x="6912616" y="6572983"/>
                  <a:pt x="6745198" y="6605087"/>
                </a:cubicBezTo>
                <a:cubicBezTo>
                  <a:pt x="6577780" y="6637191"/>
                  <a:pt x="6242361" y="6601154"/>
                  <a:pt x="6051789" y="6605087"/>
                </a:cubicBezTo>
                <a:cubicBezTo>
                  <a:pt x="5861217" y="6609020"/>
                  <a:pt x="5675022" y="6586047"/>
                  <a:pt x="5552534" y="6605087"/>
                </a:cubicBezTo>
                <a:cubicBezTo>
                  <a:pt x="5430047" y="6624127"/>
                  <a:pt x="5232416" y="6577809"/>
                  <a:pt x="4956202" y="6605087"/>
                </a:cubicBezTo>
                <a:cubicBezTo>
                  <a:pt x="4679988" y="6632365"/>
                  <a:pt x="4427304" y="6639646"/>
                  <a:pt x="4262793" y="6605087"/>
                </a:cubicBezTo>
                <a:cubicBezTo>
                  <a:pt x="4098282" y="6570528"/>
                  <a:pt x="3834891" y="6591782"/>
                  <a:pt x="3569384" y="6605087"/>
                </a:cubicBezTo>
                <a:cubicBezTo>
                  <a:pt x="3303877" y="6618392"/>
                  <a:pt x="3012951" y="6624455"/>
                  <a:pt x="2681821" y="6605087"/>
                </a:cubicBezTo>
                <a:cubicBezTo>
                  <a:pt x="2350691" y="6585719"/>
                  <a:pt x="2200941" y="6597701"/>
                  <a:pt x="1794257" y="6605087"/>
                </a:cubicBezTo>
                <a:cubicBezTo>
                  <a:pt x="1387573" y="6612473"/>
                  <a:pt x="1284166" y="6579332"/>
                  <a:pt x="1100848" y="6605087"/>
                </a:cubicBezTo>
                <a:cubicBezTo>
                  <a:pt x="471151" y="6750201"/>
                  <a:pt x="34553" y="6099932"/>
                  <a:pt x="0" y="5504239"/>
                </a:cubicBezTo>
                <a:cubicBezTo>
                  <a:pt x="30626" y="5317695"/>
                  <a:pt x="-17525" y="5036527"/>
                  <a:pt x="0" y="4787115"/>
                </a:cubicBezTo>
                <a:cubicBezTo>
                  <a:pt x="17525" y="4537703"/>
                  <a:pt x="-20699" y="4427285"/>
                  <a:pt x="0" y="4069992"/>
                </a:cubicBezTo>
                <a:cubicBezTo>
                  <a:pt x="20699" y="3712699"/>
                  <a:pt x="21025" y="3756682"/>
                  <a:pt x="0" y="3529004"/>
                </a:cubicBezTo>
                <a:cubicBezTo>
                  <a:pt x="-21025" y="3301326"/>
                  <a:pt x="-19921" y="3180123"/>
                  <a:pt x="0" y="3032049"/>
                </a:cubicBezTo>
                <a:cubicBezTo>
                  <a:pt x="19921" y="2883975"/>
                  <a:pt x="-6686" y="2572046"/>
                  <a:pt x="0" y="2314926"/>
                </a:cubicBezTo>
                <a:cubicBezTo>
                  <a:pt x="6686" y="2057806"/>
                  <a:pt x="-22064" y="1986634"/>
                  <a:pt x="0" y="1773938"/>
                </a:cubicBezTo>
                <a:cubicBezTo>
                  <a:pt x="22064" y="1561242"/>
                  <a:pt x="-16" y="1410581"/>
                  <a:pt x="0" y="1100848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105912348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41DEA1-DFD5-4220-A4D6-8719A79BADA8}"/>
              </a:ext>
            </a:extLst>
          </p:cNvPr>
          <p:cNvSpPr/>
          <p:nvPr/>
        </p:nvSpPr>
        <p:spPr>
          <a:xfrm>
            <a:off x="4114901" y="536729"/>
            <a:ext cx="3944663" cy="707886"/>
          </a:xfrm>
          <a:custGeom>
            <a:avLst/>
            <a:gdLst>
              <a:gd name="connsiteX0" fmla="*/ 0 w 3944663"/>
              <a:gd name="connsiteY0" fmla="*/ 117983 h 707886"/>
              <a:gd name="connsiteX1" fmla="*/ 117983 w 3944663"/>
              <a:gd name="connsiteY1" fmla="*/ 0 h 707886"/>
              <a:gd name="connsiteX2" fmla="*/ 699012 w 3944663"/>
              <a:gd name="connsiteY2" fmla="*/ 0 h 707886"/>
              <a:gd name="connsiteX3" fmla="*/ 1205867 w 3944663"/>
              <a:gd name="connsiteY3" fmla="*/ 0 h 707886"/>
              <a:gd name="connsiteX4" fmla="*/ 1786897 w 3944663"/>
              <a:gd name="connsiteY4" fmla="*/ 0 h 707886"/>
              <a:gd name="connsiteX5" fmla="*/ 2479187 w 3944663"/>
              <a:gd name="connsiteY5" fmla="*/ 0 h 707886"/>
              <a:gd name="connsiteX6" fmla="*/ 3171477 w 3944663"/>
              <a:gd name="connsiteY6" fmla="*/ 0 h 707886"/>
              <a:gd name="connsiteX7" fmla="*/ 3826680 w 3944663"/>
              <a:gd name="connsiteY7" fmla="*/ 0 h 707886"/>
              <a:gd name="connsiteX8" fmla="*/ 3944663 w 3944663"/>
              <a:gd name="connsiteY8" fmla="*/ 117983 h 707886"/>
              <a:gd name="connsiteX9" fmla="*/ 3944663 w 3944663"/>
              <a:gd name="connsiteY9" fmla="*/ 589903 h 707886"/>
              <a:gd name="connsiteX10" fmla="*/ 3826680 w 3944663"/>
              <a:gd name="connsiteY10" fmla="*/ 707886 h 707886"/>
              <a:gd name="connsiteX11" fmla="*/ 3282738 w 3944663"/>
              <a:gd name="connsiteY11" fmla="*/ 707886 h 707886"/>
              <a:gd name="connsiteX12" fmla="*/ 2590448 w 3944663"/>
              <a:gd name="connsiteY12" fmla="*/ 707886 h 707886"/>
              <a:gd name="connsiteX13" fmla="*/ 1935245 w 3944663"/>
              <a:gd name="connsiteY13" fmla="*/ 707886 h 707886"/>
              <a:gd name="connsiteX14" fmla="*/ 1242954 w 3944663"/>
              <a:gd name="connsiteY14" fmla="*/ 707886 h 707886"/>
              <a:gd name="connsiteX15" fmla="*/ 117983 w 3944663"/>
              <a:gd name="connsiteY15" fmla="*/ 707886 h 707886"/>
              <a:gd name="connsiteX16" fmla="*/ 0 w 3944663"/>
              <a:gd name="connsiteY16" fmla="*/ 589903 h 707886"/>
              <a:gd name="connsiteX17" fmla="*/ 0 w 3944663"/>
              <a:gd name="connsiteY17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44663" h="707886" fill="none" extrusionOk="0">
                <a:moveTo>
                  <a:pt x="0" y="117983"/>
                </a:moveTo>
                <a:cubicBezTo>
                  <a:pt x="-5650" y="59007"/>
                  <a:pt x="50424" y="-5057"/>
                  <a:pt x="117983" y="0"/>
                </a:cubicBezTo>
                <a:cubicBezTo>
                  <a:pt x="385392" y="22609"/>
                  <a:pt x="416189" y="5015"/>
                  <a:pt x="699012" y="0"/>
                </a:cubicBezTo>
                <a:cubicBezTo>
                  <a:pt x="981835" y="-5015"/>
                  <a:pt x="1074730" y="-12376"/>
                  <a:pt x="1205867" y="0"/>
                </a:cubicBezTo>
                <a:cubicBezTo>
                  <a:pt x="1337004" y="12376"/>
                  <a:pt x="1603520" y="-27352"/>
                  <a:pt x="1786897" y="0"/>
                </a:cubicBezTo>
                <a:cubicBezTo>
                  <a:pt x="1970274" y="27352"/>
                  <a:pt x="2204998" y="21778"/>
                  <a:pt x="2479187" y="0"/>
                </a:cubicBezTo>
                <a:cubicBezTo>
                  <a:pt x="2753376" y="-21778"/>
                  <a:pt x="2912647" y="17051"/>
                  <a:pt x="3171477" y="0"/>
                </a:cubicBezTo>
                <a:cubicBezTo>
                  <a:pt x="3430307" y="-17051"/>
                  <a:pt x="3608519" y="17995"/>
                  <a:pt x="3826680" y="0"/>
                </a:cubicBezTo>
                <a:cubicBezTo>
                  <a:pt x="3896853" y="-3461"/>
                  <a:pt x="3952951" y="60830"/>
                  <a:pt x="3944663" y="117983"/>
                </a:cubicBezTo>
                <a:cubicBezTo>
                  <a:pt x="3945564" y="341149"/>
                  <a:pt x="3928135" y="416287"/>
                  <a:pt x="3944663" y="589903"/>
                </a:cubicBezTo>
                <a:cubicBezTo>
                  <a:pt x="3949404" y="665859"/>
                  <a:pt x="3891325" y="724033"/>
                  <a:pt x="3826680" y="707886"/>
                </a:cubicBezTo>
                <a:cubicBezTo>
                  <a:pt x="3580234" y="706397"/>
                  <a:pt x="3409759" y="697659"/>
                  <a:pt x="3282738" y="707886"/>
                </a:cubicBezTo>
                <a:cubicBezTo>
                  <a:pt x="3155717" y="718113"/>
                  <a:pt x="2862322" y="684599"/>
                  <a:pt x="2590448" y="707886"/>
                </a:cubicBezTo>
                <a:cubicBezTo>
                  <a:pt x="2318574" y="731174"/>
                  <a:pt x="2167062" y="681651"/>
                  <a:pt x="1935245" y="707886"/>
                </a:cubicBezTo>
                <a:cubicBezTo>
                  <a:pt x="1703428" y="734121"/>
                  <a:pt x="1472524" y="684733"/>
                  <a:pt x="1242954" y="707886"/>
                </a:cubicBezTo>
                <a:cubicBezTo>
                  <a:pt x="1013384" y="731039"/>
                  <a:pt x="452658" y="696521"/>
                  <a:pt x="117983" y="707886"/>
                </a:cubicBezTo>
                <a:cubicBezTo>
                  <a:pt x="53495" y="706017"/>
                  <a:pt x="11334" y="651823"/>
                  <a:pt x="0" y="589903"/>
                </a:cubicBezTo>
                <a:cubicBezTo>
                  <a:pt x="-10482" y="460454"/>
                  <a:pt x="-10694" y="322032"/>
                  <a:pt x="0" y="117983"/>
                </a:cubicBezTo>
                <a:close/>
              </a:path>
              <a:path w="3944663" h="707886" stroke="0" extrusionOk="0">
                <a:moveTo>
                  <a:pt x="0" y="117983"/>
                </a:moveTo>
                <a:cubicBezTo>
                  <a:pt x="-8567" y="50209"/>
                  <a:pt x="40322" y="-3625"/>
                  <a:pt x="117983" y="0"/>
                </a:cubicBezTo>
                <a:cubicBezTo>
                  <a:pt x="305311" y="9151"/>
                  <a:pt x="634338" y="-13990"/>
                  <a:pt x="773186" y="0"/>
                </a:cubicBezTo>
                <a:cubicBezTo>
                  <a:pt x="912034" y="13990"/>
                  <a:pt x="1246019" y="29401"/>
                  <a:pt x="1391302" y="0"/>
                </a:cubicBezTo>
                <a:cubicBezTo>
                  <a:pt x="1536585" y="-29401"/>
                  <a:pt x="1766017" y="-2275"/>
                  <a:pt x="1935245" y="0"/>
                </a:cubicBezTo>
                <a:cubicBezTo>
                  <a:pt x="2104473" y="2275"/>
                  <a:pt x="2311493" y="29904"/>
                  <a:pt x="2590448" y="0"/>
                </a:cubicBezTo>
                <a:cubicBezTo>
                  <a:pt x="2869403" y="-29904"/>
                  <a:pt x="3075474" y="4151"/>
                  <a:pt x="3245651" y="0"/>
                </a:cubicBezTo>
                <a:cubicBezTo>
                  <a:pt x="3415828" y="-4151"/>
                  <a:pt x="3689759" y="12342"/>
                  <a:pt x="3826680" y="0"/>
                </a:cubicBezTo>
                <a:cubicBezTo>
                  <a:pt x="3899177" y="2346"/>
                  <a:pt x="3945580" y="51354"/>
                  <a:pt x="3944663" y="117983"/>
                </a:cubicBezTo>
                <a:cubicBezTo>
                  <a:pt x="3964756" y="346202"/>
                  <a:pt x="3961395" y="469502"/>
                  <a:pt x="3944663" y="589903"/>
                </a:cubicBezTo>
                <a:cubicBezTo>
                  <a:pt x="3943984" y="638830"/>
                  <a:pt x="3891515" y="706024"/>
                  <a:pt x="3826680" y="707886"/>
                </a:cubicBezTo>
                <a:cubicBezTo>
                  <a:pt x="3551843" y="742399"/>
                  <a:pt x="3428432" y="740542"/>
                  <a:pt x="3134390" y="707886"/>
                </a:cubicBezTo>
                <a:cubicBezTo>
                  <a:pt x="2840348" y="675231"/>
                  <a:pt x="2798033" y="730204"/>
                  <a:pt x="2590448" y="707886"/>
                </a:cubicBezTo>
                <a:cubicBezTo>
                  <a:pt x="2382863" y="685568"/>
                  <a:pt x="2234137" y="722103"/>
                  <a:pt x="2083592" y="707886"/>
                </a:cubicBezTo>
                <a:cubicBezTo>
                  <a:pt x="1933047" y="693669"/>
                  <a:pt x="1777492" y="705701"/>
                  <a:pt x="1576737" y="707886"/>
                </a:cubicBezTo>
                <a:cubicBezTo>
                  <a:pt x="1375983" y="710071"/>
                  <a:pt x="1085931" y="693011"/>
                  <a:pt x="958621" y="707886"/>
                </a:cubicBezTo>
                <a:cubicBezTo>
                  <a:pt x="831311" y="722761"/>
                  <a:pt x="494500" y="720932"/>
                  <a:pt x="117983" y="707886"/>
                </a:cubicBezTo>
                <a:cubicBezTo>
                  <a:pt x="60609" y="703411"/>
                  <a:pt x="12619" y="646761"/>
                  <a:pt x="0" y="589903"/>
                </a:cubicBezTo>
                <a:cubicBezTo>
                  <a:pt x="506" y="445427"/>
                  <a:pt x="4995" y="305719"/>
                  <a:pt x="0" y="117983"/>
                </a:cubicBezTo>
                <a:close/>
              </a:path>
            </a:pathLst>
          </a:cu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0518497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Mj_Sayeh-2" panose="00000700000000000000" pitchFamily="2" charset="-78"/>
              </a:rPr>
              <a:t>محصولات صادراتی ایران باستان</a:t>
            </a:r>
            <a:endParaRPr lang="en-US" sz="2800" dirty="0">
              <a:cs typeface="Mj_Sayeh-2" panose="000007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2E29A3-3898-4C6A-852E-DEDE17FCE3AB}"/>
              </a:ext>
            </a:extLst>
          </p:cNvPr>
          <p:cNvCxnSpPr>
            <a:cxnSpLocks/>
          </p:cNvCxnSpPr>
          <p:nvPr/>
        </p:nvCxnSpPr>
        <p:spPr>
          <a:xfrm>
            <a:off x="7165041" y="1663174"/>
            <a:ext cx="1" cy="39091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A470B7-537B-4545-A2AF-9B9322679CD6}"/>
              </a:ext>
            </a:extLst>
          </p:cNvPr>
          <p:cNvCxnSpPr>
            <a:cxnSpLocks/>
          </p:cNvCxnSpPr>
          <p:nvPr/>
        </p:nvCxnSpPr>
        <p:spPr>
          <a:xfrm flipH="1" flipV="1">
            <a:off x="1926050" y="1643268"/>
            <a:ext cx="8322365" cy="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37598-284C-46A5-99B9-5BA62601CB99}"/>
              </a:ext>
            </a:extLst>
          </p:cNvPr>
          <p:cNvCxnSpPr>
            <a:cxnSpLocks/>
          </p:cNvCxnSpPr>
          <p:nvPr/>
        </p:nvCxnSpPr>
        <p:spPr>
          <a:xfrm>
            <a:off x="1930331" y="1639970"/>
            <a:ext cx="0" cy="4047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9FF0AF-D8B4-44B2-A623-C4053DAF9D95}"/>
              </a:ext>
            </a:extLst>
          </p:cNvPr>
          <p:cNvCxnSpPr>
            <a:cxnSpLocks/>
          </p:cNvCxnSpPr>
          <p:nvPr/>
        </p:nvCxnSpPr>
        <p:spPr>
          <a:xfrm>
            <a:off x="10239647" y="1663174"/>
            <a:ext cx="0" cy="4047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B1DD66-8816-4570-975F-348A19C79DFE}"/>
              </a:ext>
            </a:extLst>
          </p:cNvPr>
          <p:cNvSpPr/>
          <p:nvPr/>
        </p:nvSpPr>
        <p:spPr>
          <a:xfrm>
            <a:off x="8915450" y="2071728"/>
            <a:ext cx="2665930" cy="707886"/>
          </a:xfrm>
          <a:custGeom>
            <a:avLst/>
            <a:gdLst>
              <a:gd name="connsiteX0" fmla="*/ 0 w 2665930"/>
              <a:gd name="connsiteY0" fmla="*/ 117983 h 707886"/>
              <a:gd name="connsiteX1" fmla="*/ 117983 w 2665930"/>
              <a:gd name="connsiteY1" fmla="*/ 0 h 707886"/>
              <a:gd name="connsiteX2" fmla="*/ 774073 w 2665930"/>
              <a:gd name="connsiteY2" fmla="*/ 0 h 707886"/>
              <a:gd name="connsiteX3" fmla="*/ 1332965 w 2665930"/>
              <a:gd name="connsiteY3" fmla="*/ 0 h 707886"/>
              <a:gd name="connsiteX4" fmla="*/ 1916156 w 2665930"/>
              <a:gd name="connsiteY4" fmla="*/ 0 h 707886"/>
              <a:gd name="connsiteX5" fmla="*/ 2547947 w 2665930"/>
              <a:gd name="connsiteY5" fmla="*/ 0 h 707886"/>
              <a:gd name="connsiteX6" fmla="*/ 2665930 w 2665930"/>
              <a:gd name="connsiteY6" fmla="*/ 117983 h 707886"/>
              <a:gd name="connsiteX7" fmla="*/ 2665930 w 2665930"/>
              <a:gd name="connsiteY7" fmla="*/ 589903 h 707886"/>
              <a:gd name="connsiteX8" fmla="*/ 2547947 w 2665930"/>
              <a:gd name="connsiteY8" fmla="*/ 707886 h 707886"/>
              <a:gd name="connsiteX9" fmla="*/ 2013355 w 2665930"/>
              <a:gd name="connsiteY9" fmla="*/ 707886 h 707886"/>
              <a:gd name="connsiteX10" fmla="*/ 1430164 w 2665930"/>
              <a:gd name="connsiteY10" fmla="*/ 707886 h 707886"/>
              <a:gd name="connsiteX11" fmla="*/ 871272 w 2665930"/>
              <a:gd name="connsiteY11" fmla="*/ 707886 h 707886"/>
              <a:gd name="connsiteX12" fmla="*/ 117983 w 2665930"/>
              <a:gd name="connsiteY12" fmla="*/ 707886 h 707886"/>
              <a:gd name="connsiteX13" fmla="*/ 0 w 2665930"/>
              <a:gd name="connsiteY13" fmla="*/ 589903 h 707886"/>
              <a:gd name="connsiteX14" fmla="*/ 0 w 2665930"/>
              <a:gd name="connsiteY14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5930" h="707886" fill="none" extrusionOk="0">
                <a:moveTo>
                  <a:pt x="0" y="117983"/>
                </a:moveTo>
                <a:cubicBezTo>
                  <a:pt x="8966" y="45903"/>
                  <a:pt x="48355" y="-8998"/>
                  <a:pt x="117983" y="0"/>
                </a:cubicBezTo>
                <a:cubicBezTo>
                  <a:pt x="375637" y="-2634"/>
                  <a:pt x="481598" y="-3064"/>
                  <a:pt x="774073" y="0"/>
                </a:cubicBezTo>
                <a:cubicBezTo>
                  <a:pt x="1066548" y="3064"/>
                  <a:pt x="1099091" y="15191"/>
                  <a:pt x="1332965" y="0"/>
                </a:cubicBezTo>
                <a:cubicBezTo>
                  <a:pt x="1566839" y="-15191"/>
                  <a:pt x="1667042" y="10737"/>
                  <a:pt x="1916156" y="0"/>
                </a:cubicBezTo>
                <a:cubicBezTo>
                  <a:pt x="2165270" y="-10737"/>
                  <a:pt x="2267375" y="10625"/>
                  <a:pt x="2547947" y="0"/>
                </a:cubicBezTo>
                <a:cubicBezTo>
                  <a:pt x="2615881" y="2096"/>
                  <a:pt x="2668478" y="57243"/>
                  <a:pt x="2665930" y="117983"/>
                </a:cubicBezTo>
                <a:cubicBezTo>
                  <a:pt x="2671546" y="337209"/>
                  <a:pt x="2669871" y="483423"/>
                  <a:pt x="2665930" y="589903"/>
                </a:cubicBezTo>
                <a:cubicBezTo>
                  <a:pt x="2658099" y="645832"/>
                  <a:pt x="2602058" y="711452"/>
                  <a:pt x="2547947" y="707886"/>
                </a:cubicBezTo>
                <a:cubicBezTo>
                  <a:pt x="2407748" y="713085"/>
                  <a:pt x="2172069" y="696510"/>
                  <a:pt x="2013355" y="707886"/>
                </a:cubicBezTo>
                <a:cubicBezTo>
                  <a:pt x="1854641" y="719262"/>
                  <a:pt x="1700221" y="708546"/>
                  <a:pt x="1430164" y="707886"/>
                </a:cubicBezTo>
                <a:cubicBezTo>
                  <a:pt x="1160107" y="707226"/>
                  <a:pt x="1053045" y="732843"/>
                  <a:pt x="871272" y="707886"/>
                </a:cubicBezTo>
                <a:cubicBezTo>
                  <a:pt x="689499" y="682929"/>
                  <a:pt x="301873" y="700841"/>
                  <a:pt x="117983" y="707886"/>
                </a:cubicBezTo>
                <a:cubicBezTo>
                  <a:pt x="55874" y="708359"/>
                  <a:pt x="9336" y="648225"/>
                  <a:pt x="0" y="589903"/>
                </a:cubicBezTo>
                <a:cubicBezTo>
                  <a:pt x="-14360" y="438752"/>
                  <a:pt x="2709" y="281047"/>
                  <a:pt x="0" y="117983"/>
                </a:cubicBezTo>
                <a:close/>
              </a:path>
              <a:path w="2665930" h="707886" stroke="0" extrusionOk="0">
                <a:moveTo>
                  <a:pt x="0" y="117983"/>
                </a:moveTo>
                <a:cubicBezTo>
                  <a:pt x="-6000" y="57745"/>
                  <a:pt x="46782" y="-3385"/>
                  <a:pt x="117983" y="0"/>
                </a:cubicBezTo>
                <a:cubicBezTo>
                  <a:pt x="233194" y="-21764"/>
                  <a:pt x="426061" y="-24995"/>
                  <a:pt x="676875" y="0"/>
                </a:cubicBezTo>
                <a:cubicBezTo>
                  <a:pt x="927689" y="24995"/>
                  <a:pt x="1064348" y="-12162"/>
                  <a:pt x="1284366" y="0"/>
                </a:cubicBezTo>
                <a:cubicBezTo>
                  <a:pt x="1504384" y="12162"/>
                  <a:pt x="1598923" y="-26299"/>
                  <a:pt x="1843257" y="0"/>
                </a:cubicBezTo>
                <a:cubicBezTo>
                  <a:pt x="2087591" y="26299"/>
                  <a:pt x="2370552" y="-9645"/>
                  <a:pt x="2547947" y="0"/>
                </a:cubicBezTo>
                <a:cubicBezTo>
                  <a:pt x="2613139" y="1503"/>
                  <a:pt x="2682132" y="51822"/>
                  <a:pt x="2665930" y="117983"/>
                </a:cubicBezTo>
                <a:cubicBezTo>
                  <a:pt x="2654088" y="258432"/>
                  <a:pt x="2664982" y="457552"/>
                  <a:pt x="2665930" y="589903"/>
                </a:cubicBezTo>
                <a:cubicBezTo>
                  <a:pt x="2660915" y="659619"/>
                  <a:pt x="2610885" y="704559"/>
                  <a:pt x="2547947" y="707886"/>
                </a:cubicBezTo>
                <a:cubicBezTo>
                  <a:pt x="2408991" y="707830"/>
                  <a:pt x="2263696" y="728172"/>
                  <a:pt x="1989055" y="707886"/>
                </a:cubicBezTo>
                <a:cubicBezTo>
                  <a:pt x="1714414" y="687600"/>
                  <a:pt x="1582009" y="692981"/>
                  <a:pt x="1454463" y="707886"/>
                </a:cubicBezTo>
                <a:cubicBezTo>
                  <a:pt x="1326917" y="722791"/>
                  <a:pt x="984915" y="679913"/>
                  <a:pt x="846972" y="707886"/>
                </a:cubicBezTo>
                <a:cubicBezTo>
                  <a:pt x="709029" y="735859"/>
                  <a:pt x="444045" y="691026"/>
                  <a:pt x="117983" y="707886"/>
                </a:cubicBezTo>
                <a:cubicBezTo>
                  <a:pt x="51428" y="709590"/>
                  <a:pt x="672" y="658068"/>
                  <a:pt x="0" y="589903"/>
                </a:cubicBezTo>
                <a:cubicBezTo>
                  <a:pt x="18443" y="487744"/>
                  <a:pt x="7371" y="276263"/>
                  <a:pt x="0" y="117983"/>
                </a:cubicBezTo>
                <a:close/>
              </a:path>
            </a:pathLst>
          </a:custGeom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6554287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Mj_Sayeh-2" panose="00000700000000000000" pitchFamily="2" charset="-78"/>
              </a:rPr>
              <a:t>سنگ های قیمتی</a:t>
            </a:r>
            <a:endParaRPr lang="en-US" sz="3200" dirty="0">
              <a:cs typeface="Mj_Sayeh-2" panose="000007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A7F162-7F60-4CE9-A04C-5A4CE3AA761E}"/>
              </a:ext>
            </a:extLst>
          </p:cNvPr>
          <p:cNvSpPr/>
          <p:nvPr/>
        </p:nvSpPr>
        <p:spPr>
          <a:xfrm>
            <a:off x="3457619" y="2060727"/>
            <a:ext cx="2034260" cy="707886"/>
          </a:xfrm>
          <a:custGeom>
            <a:avLst/>
            <a:gdLst>
              <a:gd name="connsiteX0" fmla="*/ 0 w 2034260"/>
              <a:gd name="connsiteY0" fmla="*/ 117983 h 707886"/>
              <a:gd name="connsiteX1" fmla="*/ 117983 w 2034260"/>
              <a:gd name="connsiteY1" fmla="*/ 0 h 707886"/>
              <a:gd name="connsiteX2" fmla="*/ 681448 w 2034260"/>
              <a:gd name="connsiteY2" fmla="*/ 0 h 707886"/>
              <a:gd name="connsiteX3" fmla="*/ 1298863 w 2034260"/>
              <a:gd name="connsiteY3" fmla="*/ 0 h 707886"/>
              <a:gd name="connsiteX4" fmla="*/ 1916277 w 2034260"/>
              <a:gd name="connsiteY4" fmla="*/ 0 h 707886"/>
              <a:gd name="connsiteX5" fmla="*/ 2034260 w 2034260"/>
              <a:gd name="connsiteY5" fmla="*/ 117983 h 707886"/>
              <a:gd name="connsiteX6" fmla="*/ 2034260 w 2034260"/>
              <a:gd name="connsiteY6" fmla="*/ 589903 h 707886"/>
              <a:gd name="connsiteX7" fmla="*/ 1916277 w 2034260"/>
              <a:gd name="connsiteY7" fmla="*/ 707886 h 707886"/>
              <a:gd name="connsiteX8" fmla="*/ 1334829 w 2034260"/>
              <a:gd name="connsiteY8" fmla="*/ 707886 h 707886"/>
              <a:gd name="connsiteX9" fmla="*/ 753380 w 2034260"/>
              <a:gd name="connsiteY9" fmla="*/ 707886 h 707886"/>
              <a:gd name="connsiteX10" fmla="*/ 117983 w 2034260"/>
              <a:gd name="connsiteY10" fmla="*/ 707886 h 707886"/>
              <a:gd name="connsiteX11" fmla="*/ 0 w 2034260"/>
              <a:gd name="connsiteY11" fmla="*/ 589903 h 707886"/>
              <a:gd name="connsiteX12" fmla="*/ 0 w 2034260"/>
              <a:gd name="connsiteY12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4260" h="707886" fill="none" extrusionOk="0">
                <a:moveTo>
                  <a:pt x="0" y="117983"/>
                </a:moveTo>
                <a:cubicBezTo>
                  <a:pt x="36" y="55558"/>
                  <a:pt x="49238" y="4622"/>
                  <a:pt x="117983" y="0"/>
                </a:cubicBezTo>
                <a:cubicBezTo>
                  <a:pt x="390244" y="-21534"/>
                  <a:pt x="551472" y="2367"/>
                  <a:pt x="681448" y="0"/>
                </a:cubicBezTo>
                <a:cubicBezTo>
                  <a:pt x="811424" y="-2367"/>
                  <a:pt x="1013922" y="19972"/>
                  <a:pt x="1298863" y="0"/>
                </a:cubicBezTo>
                <a:cubicBezTo>
                  <a:pt x="1583804" y="-19972"/>
                  <a:pt x="1701210" y="-24680"/>
                  <a:pt x="1916277" y="0"/>
                </a:cubicBezTo>
                <a:cubicBezTo>
                  <a:pt x="1981428" y="-12106"/>
                  <a:pt x="2035338" y="51342"/>
                  <a:pt x="2034260" y="117983"/>
                </a:cubicBezTo>
                <a:cubicBezTo>
                  <a:pt x="2017718" y="273405"/>
                  <a:pt x="2043134" y="415348"/>
                  <a:pt x="2034260" y="589903"/>
                </a:cubicBezTo>
                <a:cubicBezTo>
                  <a:pt x="2037034" y="657159"/>
                  <a:pt x="1983985" y="712306"/>
                  <a:pt x="1916277" y="707886"/>
                </a:cubicBezTo>
                <a:cubicBezTo>
                  <a:pt x="1660855" y="700655"/>
                  <a:pt x="1468735" y="720294"/>
                  <a:pt x="1334829" y="707886"/>
                </a:cubicBezTo>
                <a:cubicBezTo>
                  <a:pt x="1200923" y="695478"/>
                  <a:pt x="937507" y="683283"/>
                  <a:pt x="753380" y="707886"/>
                </a:cubicBezTo>
                <a:cubicBezTo>
                  <a:pt x="569253" y="732489"/>
                  <a:pt x="366698" y="708386"/>
                  <a:pt x="117983" y="707886"/>
                </a:cubicBezTo>
                <a:cubicBezTo>
                  <a:pt x="52664" y="704934"/>
                  <a:pt x="7483" y="642087"/>
                  <a:pt x="0" y="589903"/>
                </a:cubicBezTo>
                <a:cubicBezTo>
                  <a:pt x="19885" y="355856"/>
                  <a:pt x="-16460" y="309853"/>
                  <a:pt x="0" y="117983"/>
                </a:cubicBezTo>
                <a:close/>
              </a:path>
              <a:path w="2034260" h="707886" stroke="0" extrusionOk="0">
                <a:moveTo>
                  <a:pt x="0" y="117983"/>
                </a:moveTo>
                <a:cubicBezTo>
                  <a:pt x="-6000" y="57745"/>
                  <a:pt x="46782" y="-3385"/>
                  <a:pt x="117983" y="0"/>
                </a:cubicBezTo>
                <a:cubicBezTo>
                  <a:pt x="332345" y="27605"/>
                  <a:pt x="532711" y="21499"/>
                  <a:pt x="681448" y="0"/>
                </a:cubicBezTo>
                <a:cubicBezTo>
                  <a:pt x="830186" y="-21499"/>
                  <a:pt x="1142844" y="-23029"/>
                  <a:pt x="1280880" y="0"/>
                </a:cubicBezTo>
                <a:cubicBezTo>
                  <a:pt x="1418916" y="23029"/>
                  <a:pt x="1704324" y="27103"/>
                  <a:pt x="1916277" y="0"/>
                </a:cubicBezTo>
                <a:cubicBezTo>
                  <a:pt x="1992393" y="2847"/>
                  <a:pt x="2027202" y="48300"/>
                  <a:pt x="2034260" y="117983"/>
                </a:cubicBezTo>
                <a:cubicBezTo>
                  <a:pt x="2021279" y="294353"/>
                  <a:pt x="2044654" y="473725"/>
                  <a:pt x="2034260" y="589903"/>
                </a:cubicBezTo>
                <a:cubicBezTo>
                  <a:pt x="2032748" y="658577"/>
                  <a:pt x="1980056" y="714260"/>
                  <a:pt x="1916277" y="707886"/>
                </a:cubicBezTo>
                <a:cubicBezTo>
                  <a:pt x="1652105" y="683933"/>
                  <a:pt x="1641305" y="706522"/>
                  <a:pt x="1370794" y="707886"/>
                </a:cubicBezTo>
                <a:cubicBezTo>
                  <a:pt x="1100283" y="709250"/>
                  <a:pt x="951400" y="723005"/>
                  <a:pt x="771363" y="707886"/>
                </a:cubicBezTo>
                <a:cubicBezTo>
                  <a:pt x="591326" y="692767"/>
                  <a:pt x="333084" y="694994"/>
                  <a:pt x="117983" y="707886"/>
                </a:cubicBezTo>
                <a:cubicBezTo>
                  <a:pt x="40339" y="705611"/>
                  <a:pt x="-2004" y="654189"/>
                  <a:pt x="0" y="589903"/>
                </a:cubicBezTo>
                <a:cubicBezTo>
                  <a:pt x="5837" y="374120"/>
                  <a:pt x="-11120" y="225618"/>
                  <a:pt x="0" y="117983"/>
                </a:cubicBezTo>
                <a:close/>
              </a:path>
            </a:pathLst>
          </a:custGeom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6554287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a-IR" sz="3600" dirty="0">
                <a:cs typeface="Mj_Sayeh-2" panose="00000700000000000000" pitchFamily="2" charset="-78"/>
              </a:rPr>
              <a:t>قالی</a:t>
            </a:r>
            <a:endParaRPr lang="en-US" sz="3600" dirty="0">
              <a:cs typeface="Mj_Sayeh-2" panose="000007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AFCCF2-7C6B-437E-B286-30E8EE02CEC7}"/>
              </a:ext>
            </a:extLst>
          </p:cNvPr>
          <p:cNvSpPr/>
          <p:nvPr/>
        </p:nvSpPr>
        <p:spPr>
          <a:xfrm>
            <a:off x="709652" y="2067913"/>
            <a:ext cx="2467862" cy="707886"/>
          </a:xfrm>
          <a:custGeom>
            <a:avLst/>
            <a:gdLst>
              <a:gd name="connsiteX0" fmla="*/ 0 w 2467862"/>
              <a:gd name="connsiteY0" fmla="*/ 117983 h 707886"/>
              <a:gd name="connsiteX1" fmla="*/ 117983 w 2467862"/>
              <a:gd name="connsiteY1" fmla="*/ 0 h 707886"/>
              <a:gd name="connsiteX2" fmla="*/ 720595 w 2467862"/>
              <a:gd name="connsiteY2" fmla="*/ 0 h 707886"/>
              <a:gd name="connsiteX3" fmla="*/ 1233931 w 2467862"/>
              <a:gd name="connsiteY3" fmla="*/ 0 h 707886"/>
              <a:gd name="connsiteX4" fmla="*/ 1769586 w 2467862"/>
              <a:gd name="connsiteY4" fmla="*/ 0 h 707886"/>
              <a:gd name="connsiteX5" fmla="*/ 2349879 w 2467862"/>
              <a:gd name="connsiteY5" fmla="*/ 0 h 707886"/>
              <a:gd name="connsiteX6" fmla="*/ 2467862 w 2467862"/>
              <a:gd name="connsiteY6" fmla="*/ 117983 h 707886"/>
              <a:gd name="connsiteX7" fmla="*/ 2467862 w 2467862"/>
              <a:gd name="connsiteY7" fmla="*/ 589903 h 707886"/>
              <a:gd name="connsiteX8" fmla="*/ 2349879 w 2467862"/>
              <a:gd name="connsiteY8" fmla="*/ 707886 h 707886"/>
              <a:gd name="connsiteX9" fmla="*/ 1858862 w 2467862"/>
              <a:gd name="connsiteY9" fmla="*/ 707886 h 707886"/>
              <a:gd name="connsiteX10" fmla="*/ 1323207 w 2467862"/>
              <a:gd name="connsiteY10" fmla="*/ 707886 h 707886"/>
              <a:gd name="connsiteX11" fmla="*/ 809871 w 2467862"/>
              <a:gd name="connsiteY11" fmla="*/ 707886 h 707886"/>
              <a:gd name="connsiteX12" fmla="*/ 117983 w 2467862"/>
              <a:gd name="connsiteY12" fmla="*/ 707886 h 707886"/>
              <a:gd name="connsiteX13" fmla="*/ 0 w 2467862"/>
              <a:gd name="connsiteY13" fmla="*/ 589903 h 707886"/>
              <a:gd name="connsiteX14" fmla="*/ 0 w 2467862"/>
              <a:gd name="connsiteY14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7862" h="707886" fill="none" extrusionOk="0">
                <a:moveTo>
                  <a:pt x="0" y="117983"/>
                </a:moveTo>
                <a:cubicBezTo>
                  <a:pt x="8966" y="45903"/>
                  <a:pt x="48355" y="-8998"/>
                  <a:pt x="117983" y="0"/>
                </a:cubicBezTo>
                <a:cubicBezTo>
                  <a:pt x="280042" y="-11713"/>
                  <a:pt x="492343" y="-5387"/>
                  <a:pt x="720595" y="0"/>
                </a:cubicBezTo>
                <a:cubicBezTo>
                  <a:pt x="948847" y="5387"/>
                  <a:pt x="1007329" y="-4855"/>
                  <a:pt x="1233931" y="0"/>
                </a:cubicBezTo>
                <a:cubicBezTo>
                  <a:pt x="1460533" y="4855"/>
                  <a:pt x="1533905" y="-24904"/>
                  <a:pt x="1769586" y="0"/>
                </a:cubicBezTo>
                <a:cubicBezTo>
                  <a:pt x="2005268" y="24904"/>
                  <a:pt x="2081080" y="15965"/>
                  <a:pt x="2349879" y="0"/>
                </a:cubicBezTo>
                <a:cubicBezTo>
                  <a:pt x="2417813" y="2096"/>
                  <a:pt x="2470410" y="57243"/>
                  <a:pt x="2467862" y="117983"/>
                </a:cubicBezTo>
                <a:cubicBezTo>
                  <a:pt x="2473478" y="337209"/>
                  <a:pt x="2471803" y="483423"/>
                  <a:pt x="2467862" y="589903"/>
                </a:cubicBezTo>
                <a:cubicBezTo>
                  <a:pt x="2460031" y="645832"/>
                  <a:pt x="2403990" y="711452"/>
                  <a:pt x="2349879" y="707886"/>
                </a:cubicBezTo>
                <a:cubicBezTo>
                  <a:pt x="2202124" y="697069"/>
                  <a:pt x="1982632" y="728234"/>
                  <a:pt x="1858862" y="707886"/>
                </a:cubicBezTo>
                <a:cubicBezTo>
                  <a:pt x="1735092" y="687538"/>
                  <a:pt x="1552784" y="702307"/>
                  <a:pt x="1323207" y="707886"/>
                </a:cubicBezTo>
                <a:cubicBezTo>
                  <a:pt x="1093630" y="713465"/>
                  <a:pt x="1052556" y="713862"/>
                  <a:pt x="809871" y="707886"/>
                </a:cubicBezTo>
                <a:cubicBezTo>
                  <a:pt x="567186" y="701910"/>
                  <a:pt x="302363" y="719029"/>
                  <a:pt x="117983" y="707886"/>
                </a:cubicBezTo>
                <a:cubicBezTo>
                  <a:pt x="55874" y="708359"/>
                  <a:pt x="9336" y="648225"/>
                  <a:pt x="0" y="589903"/>
                </a:cubicBezTo>
                <a:cubicBezTo>
                  <a:pt x="-14360" y="438752"/>
                  <a:pt x="2709" y="281047"/>
                  <a:pt x="0" y="117983"/>
                </a:cubicBezTo>
                <a:close/>
              </a:path>
              <a:path w="2467862" h="707886" stroke="0" extrusionOk="0">
                <a:moveTo>
                  <a:pt x="0" y="117983"/>
                </a:moveTo>
                <a:cubicBezTo>
                  <a:pt x="-6000" y="57745"/>
                  <a:pt x="46782" y="-3385"/>
                  <a:pt x="117983" y="0"/>
                </a:cubicBezTo>
                <a:cubicBezTo>
                  <a:pt x="229472" y="-25109"/>
                  <a:pt x="431167" y="2606"/>
                  <a:pt x="631319" y="0"/>
                </a:cubicBezTo>
                <a:cubicBezTo>
                  <a:pt x="831471" y="-2606"/>
                  <a:pt x="1043931" y="-13347"/>
                  <a:pt x="1189293" y="0"/>
                </a:cubicBezTo>
                <a:cubicBezTo>
                  <a:pt x="1334655" y="13347"/>
                  <a:pt x="1594322" y="-14549"/>
                  <a:pt x="1702629" y="0"/>
                </a:cubicBezTo>
                <a:cubicBezTo>
                  <a:pt x="1810936" y="14549"/>
                  <a:pt x="2112308" y="821"/>
                  <a:pt x="2349879" y="0"/>
                </a:cubicBezTo>
                <a:cubicBezTo>
                  <a:pt x="2415071" y="1503"/>
                  <a:pt x="2484064" y="51822"/>
                  <a:pt x="2467862" y="117983"/>
                </a:cubicBezTo>
                <a:cubicBezTo>
                  <a:pt x="2456020" y="258432"/>
                  <a:pt x="2466914" y="457552"/>
                  <a:pt x="2467862" y="589903"/>
                </a:cubicBezTo>
                <a:cubicBezTo>
                  <a:pt x="2462847" y="659619"/>
                  <a:pt x="2412817" y="704559"/>
                  <a:pt x="2349879" y="707886"/>
                </a:cubicBezTo>
                <a:cubicBezTo>
                  <a:pt x="2107758" y="720478"/>
                  <a:pt x="2059485" y="704289"/>
                  <a:pt x="1836543" y="707886"/>
                </a:cubicBezTo>
                <a:cubicBezTo>
                  <a:pt x="1613601" y="711483"/>
                  <a:pt x="1557305" y="722525"/>
                  <a:pt x="1345526" y="707886"/>
                </a:cubicBezTo>
                <a:cubicBezTo>
                  <a:pt x="1133747" y="693247"/>
                  <a:pt x="964469" y="686612"/>
                  <a:pt x="787552" y="707886"/>
                </a:cubicBezTo>
                <a:cubicBezTo>
                  <a:pt x="610635" y="729160"/>
                  <a:pt x="381138" y="731435"/>
                  <a:pt x="117983" y="707886"/>
                </a:cubicBezTo>
                <a:cubicBezTo>
                  <a:pt x="51428" y="709590"/>
                  <a:pt x="672" y="658068"/>
                  <a:pt x="0" y="589903"/>
                </a:cubicBezTo>
                <a:cubicBezTo>
                  <a:pt x="18443" y="487744"/>
                  <a:pt x="7371" y="276263"/>
                  <a:pt x="0" y="117983"/>
                </a:cubicBezTo>
                <a:close/>
              </a:path>
            </a:pathLst>
          </a:custGeom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6554287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Mj_Sayeh-2" panose="00000700000000000000" pitchFamily="2" charset="-78"/>
              </a:rPr>
              <a:t>محصولات کشاورزی</a:t>
            </a:r>
            <a:endParaRPr lang="en-US" sz="2800" dirty="0">
              <a:cs typeface="Mj_Sayeh-2" panose="000007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4EA34A-D994-4101-900D-67266BEA6396}"/>
              </a:ext>
            </a:extLst>
          </p:cNvPr>
          <p:cNvCxnSpPr>
            <a:cxnSpLocks/>
          </p:cNvCxnSpPr>
          <p:nvPr/>
        </p:nvCxnSpPr>
        <p:spPr>
          <a:xfrm>
            <a:off x="4474749" y="1643268"/>
            <a:ext cx="0" cy="4047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6A1D58-9115-4591-96C5-DE664C67227A}"/>
              </a:ext>
            </a:extLst>
          </p:cNvPr>
          <p:cNvSpPr/>
          <p:nvPr/>
        </p:nvSpPr>
        <p:spPr>
          <a:xfrm>
            <a:off x="6147911" y="2060727"/>
            <a:ext cx="2034260" cy="707886"/>
          </a:xfrm>
          <a:custGeom>
            <a:avLst/>
            <a:gdLst>
              <a:gd name="connsiteX0" fmla="*/ 0 w 2034260"/>
              <a:gd name="connsiteY0" fmla="*/ 117983 h 707886"/>
              <a:gd name="connsiteX1" fmla="*/ 117983 w 2034260"/>
              <a:gd name="connsiteY1" fmla="*/ 0 h 707886"/>
              <a:gd name="connsiteX2" fmla="*/ 681448 w 2034260"/>
              <a:gd name="connsiteY2" fmla="*/ 0 h 707886"/>
              <a:gd name="connsiteX3" fmla="*/ 1298863 w 2034260"/>
              <a:gd name="connsiteY3" fmla="*/ 0 h 707886"/>
              <a:gd name="connsiteX4" fmla="*/ 1916277 w 2034260"/>
              <a:gd name="connsiteY4" fmla="*/ 0 h 707886"/>
              <a:gd name="connsiteX5" fmla="*/ 2034260 w 2034260"/>
              <a:gd name="connsiteY5" fmla="*/ 117983 h 707886"/>
              <a:gd name="connsiteX6" fmla="*/ 2034260 w 2034260"/>
              <a:gd name="connsiteY6" fmla="*/ 589903 h 707886"/>
              <a:gd name="connsiteX7" fmla="*/ 1916277 w 2034260"/>
              <a:gd name="connsiteY7" fmla="*/ 707886 h 707886"/>
              <a:gd name="connsiteX8" fmla="*/ 1334829 w 2034260"/>
              <a:gd name="connsiteY8" fmla="*/ 707886 h 707886"/>
              <a:gd name="connsiteX9" fmla="*/ 753380 w 2034260"/>
              <a:gd name="connsiteY9" fmla="*/ 707886 h 707886"/>
              <a:gd name="connsiteX10" fmla="*/ 117983 w 2034260"/>
              <a:gd name="connsiteY10" fmla="*/ 707886 h 707886"/>
              <a:gd name="connsiteX11" fmla="*/ 0 w 2034260"/>
              <a:gd name="connsiteY11" fmla="*/ 589903 h 707886"/>
              <a:gd name="connsiteX12" fmla="*/ 0 w 2034260"/>
              <a:gd name="connsiteY12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4260" h="707886" fill="none" extrusionOk="0">
                <a:moveTo>
                  <a:pt x="0" y="117983"/>
                </a:moveTo>
                <a:cubicBezTo>
                  <a:pt x="36" y="55558"/>
                  <a:pt x="49238" y="4622"/>
                  <a:pt x="117983" y="0"/>
                </a:cubicBezTo>
                <a:cubicBezTo>
                  <a:pt x="390244" y="-21534"/>
                  <a:pt x="551472" y="2367"/>
                  <a:pt x="681448" y="0"/>
                </a:cubicBezTo>
                <a:cubicBezTo>
                  <a:pt x="811424" y="-2367"/>
                  <a:pt x="1013922" y="19972"/>
                  <a:pt x="1298863" y="0"/>
                </a:cubicBezTo>
                <a:cubicBezTo>
                  <a:pt x="1583804" y="-19972"/>
                  <a:pt x="1701210" y="-24680"/>
                  <a:pt x="1916277" y="0"/>
                </a:cubicBezTo>
                <a:cubicBezTo>
                  <a:pt x="1981428" y="-12106"/>
                  <a:pt x="2035338" y="51342"/>
                  <a:pt x="2034260" y="117983"/>
                </a:cubicBezTo>
                <a:cubicBezTo>
                  <a:pt x="2017718" y="273405"/>
                  <a:pt x="2043134" y="415348"/>
                  <a:pt x="2034260" y="589903"/>
                </a:cubicBezTo>
                <a:cubicBezTo>
                  <a:pt x="2037034" y="657159"/>
                  <a:pt x="1983985" y="712306"/>
                  <a:pt x="1916277" y="707886"/>
                </a:cubicBezTo>
                <a:cubicBezTo>
                  <a:pt x="1660855" y="700655"/>
                  <a:pt x="1468735" y="720294"/>
                  <a:pt x="1334829" y="707886"/>
                </a:cubicBezTo>
                <a:cubicBezTo>
                  <a:pt x="1200923" y="695478"/>
                  <a:pt x="937507" y="683283"/>
                  <a:pt x="753380" y="707886"/>
                </a:cubicBezTo>
                <a:cubicBezTo>
                  <a:pt x="569253" y="732489"/>
                  <a:pt x="366698" y="708386"/>
                  <a:pt x="117983" y="707886"/>
                </a:cubicBezTo>
                <a:cubicBezTo>
                  <a:pt x="52664" y="704934"/>
                  <a:pt x="7483" y="642087"/>
                  <a:pt x="0" y="589903"/>
                </a:cubicBezTo>
                <a:cubicBezTo>
                  <a:pt x="19885" y="355856"/>
                  <a:pt x="-16460" y="309853"/>
                  <a:pt x="0" y="117983"/>
                </a:cubicBezTo>
                <a:close/>
              </a:path>
              <a:path w="2034260" h="707886" stroke="0" extrusionOk="0">
                <a:moveTo>
                  <a:pt x="0" y="117983"/>
                </a:moveTo>
                <a:cubicBezTo>
                  <a:pt x="-6000" y="57745"/>
                  <a:pt x="46782" y="-3385"/>
                  <a:pt x="117983" y="0"/>
                </a:cubicBezTo>
                <a:cubicBezTo>
                  <a:pt x="332345" y="27605"/>
                  <a:pt x="532711" y="21499"/>
                  <a:pt x="681448" y="0"/>
                </a:cubicBezTo>
                <a:cubicBezTo>
                  <a:pt x="830186" y="-21499"/>
                  <a:pt x="1142844" y="-23029"/>
                  <a:pt x="1280880" y="0"/>
                </a:cubicBezTo>
                <a:cubicBezTo>
                  <a:pt x="1418916" y="23029"/>
                  <a:pt x="1704324" y="27103"/>
                  <a:pt x="1916277" y="0"/>
                </a:cubicBezTo>
                <a:cubicBezTo>
                  <a:pt x="1992393" y="2847"/>
                  <a:pt x="2027202" y="48300"/>
                  <a:pt x="2034260" y="117983"/>
                </a:cubicBezTo>
                <a:cubicBezTo>
                  <a:pt x="2021279" y="294353"/>
                  <a:pt x="2044654" y="473725"/>
                  <a:pt x="2034260" y="589903"/>
                </a:cubicBezTo>
                <a:cubicBezTo>
                  <a:pt x="2032748" y="658577"/>
                  <a:pt x="1980056" y="714260"/>
                  <a:pt x="1916277" y="707886"/>
                </a:cubicBezTo>
                <a:cubicBezTo>
                  <a:pt x="1652105" y="683933"/>
                  <a:pt x="1641305" y="706522"/>
                  <a:pt x="1370794" y="707886"/>
                </a:cubicBezTo>
                <a:cubicBezTo>
                  <a:pt x="1100283" y="709250"/>
                  <a:pt x="951400" y="723005"/>
                  <a:pt x="771363" y="707886"/>
                </a:cubicBezTo>
                <a:cubicBezTo>
                  <a:pt x="591326" y="692767"/>
                  <a:pt x="333084" y="694994"/>
                  <a:pt x="117983" y="707886"/>
                </a:cubicBezTo>
                <a:cubicBezTo>
                  <a:pt x="40339" y="705611"/>
                  <a:pt x="-2004" y="654189"/>
                  <a:pt x="0" y="589903"/>
                </a:cubicBezTo>
                <a:cubicBezTo>
                  <a:pt x="5837" y="374120"/>
                  <a:pt x="-11120" y="225618"/>
                  <a:pt x="0" y="117983"/>
                </a:cubicBezTo>
                <a:close/>
              </a:path>
            </a:pathLst>
          </a:custGeom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6554287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a-IR" sz="3600" dirty="0">
                <a:cs typeface="Mj_Sayeh-2" panose="00000700000000000000" pitchFamily="2" charset="-78"/>
              </a:rPr>
              <a:t>پارچه</a:t>
            </a:r>
            <a:endParaRPr lang="en-US" sz="3600" dirty="0">
              <a:cs typeface="Mj_Sayeh-2" panose="000007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DD6065-F584-43C5-94CE-94EDB0E749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20" b="89925" l="10000" r="90000">
                        <a14:foregroundMark x1="37900" y1="24812" x2="44800" y2="7820"/>
                        <a14:foregroundMark x1="36200" y1="27820" x2="21400" y2="17594"/>
                        <a14:foregroundMark x1="26200" y1="25263" x2="24200" y2="22256"/>
                        <a14:foregroundMark x1="27600" y1="45414" x2="20000" y2="38195"/>
                        <a14:foregroundMark x1="23100" y1="33083" x2="20000" y2="2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479" y="3448814"/>
            <a:ext cx="3859423" cy="25665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D9FA6A-1801-46AD-B4FE-F7B8763B52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1457" y="3067516"/>
            <a:ext cx="2186584" cy="3357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75B506-30B3-46CF-897A-399C25A4E1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76" y="2977919"/>
            <a:ext cx="2287539" cy="343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DC7196-633B-4DF0-9B1A-8CF42A42FF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7183" y="2969709"/>
            <a:ext cx="2776487" cy="337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23C55A-10D2-4861-9FC6-397AC15A4587}"/>
              </a:ext>
            </a:extLst>
          </p:cNvPr>
          <p:cNvCxnSpPr>
            <a:cxnSpLocks/>
          </p:cNvCxnSpPr>
          <p:nvPr/>
        </p:nvCxnSpPr>
        <p:spPr>
          <a:xfrm>
            <a:off x="5877183" y="1252315"/>
            <a:ext cx="1" cy="39091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9FA514-0E6D-4950-8844-C6CC3F0E6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4D8E5CFA-AF4A-4379-82F7-872495ED0937}"/>
              </a:ext>
            </a:extLst>
          </p:cNvPr>
          <p:cNvSpPr/>
          <p:nvPr/>
        </p:nvSpPr>
        <p:spPr>
          <a:xfrm>
            <a:off x="141287" y="119270"/>
            <a:ext cx="11909423" cy="6605087"/>
          </a:xfrm>
          <a:custGeom>
            <a:avLst/>
            <a:gdLst>
              <a:gd name="connsiteX0" fmla="*/ 0 w 11909423"/>
              <a:gd name="connsiteY0" fmla="*/ 1100848 h 6605087"/>
              <a:gd name="connsiteX1" fmla="*/ 1100848 w 11909423"/>
              <a:gd name="connsiteY1" fmla="*/ 0 h 6605087"/>
              <a:gd name="connsiteX2" fmla="*/ 1697180 w 11909423"/>
              <a:gd name="connsiteY2" fmla="*/ 0 h 6605087"/>
              <a:gd name="connsiteX3" fmla="*/ 2099357 w 11909423"/>
              <a:gd name="connsiteY3" fmla="*/ 0 h 6605087"/>
              <a:gd name="connsiteX4" fmla="*/ 2889843 w 11909423"/>
              <a:gd name="connsiteY4" fmla="*/ 0 h 6605087"/>
              <a:gd name="connsiteX5" fmla="*/ 3583252 w 11909423"/>
              <a:gd name="connsiteY5" fmla="*/ 0 h 6605087"/>
              <a:gd name="connsiteX6" fmla="*/ 4179584 w 11909423"/>
              <a:gd name="connsiteY6" fmla="*/ 0 h 6605087"/>
              <a:gd name="connsiteX7" fmla="*/ 4581762 w 11909423"/>
              <a:gd name="connsiteY7" fmla="*/ 0 h 6605087"/>
              <a:gd name="connsiteX8" fmla="*/ 5275171 w 11909423"/>
              <a:gd name="connsiteY8" fmla="*/ 0 h 6605087"/>
              <a:gd name="connsiteX9" fmla="*/ 5968580 w 11909423"/>
              <a:gd name="connsiteY9" fmla="*/ 0 h 6605087"/>
              <a:gd name="connsiteX10" fmla="*/ 6370757 w 11909423"/>
              <a:gd name="connsiteY10" fmla="*/ 0 h 6605087"/>
              <a:gd name="connsiteX11" fmla="*/ 7258321 w 11909423"/>
              <a:gd name="connsiteY11" fmla="*/ 0 h 6605087"/>
              <a:gd name="connsiteX12" fmla="*/ 7854652 w 11909423"/>
              <a:gd name="connsiteY12" fmla="*/ 0 h 6605087"/>
              <a:gd name="connsiteX13" fmla="*/ 8353907 w 11909423"/>
              <a:gd name="connsiteY13" fmla="*/ 0 h 6605087"/>
              <a:gd name="connsiteX14" fmla="*/ 9047316 w 11909423"/>
              <a:gd name="connsiteY14" fmla="*/ 0 h 6605087"/>
              <a:gd name="connsiteX15" fmla="*/ 9837802 w 11909423"/>
              <a:gd name="connsiteY15" fmla="*/ 0 h 6605087"/>
              <a:gd name="connsiteX16" fmla="*/ 10808575 w 11909423"/>
              <a:gd name="connsiteY16" fmla="*/ 0 h 6605087"/>
              <a:gd name="connsiteX17" fmla="*/ 11909423 w 11909423"/>
              <a:gd name="connsiteY17" fmla="*/ 1100848 h 6605087"/>
              <a:gd name="connsiteX18" fmla="*/ 11909423 w 11909423"/>
              <a:gd name="connsiteY18" fmla="*/ 1641836 h 6605087"/>
              <a:gd name="connsiteX19" fmla="*/ 11909423 w 11909423"/>
              <a:gd name="connsiteY19" fmla="*/ 2270892 h 6605087"/>
              <a:gd name="connsiteX20" fmla="*/ 11909423 w 11909423"/>
              <a:gd name="connsiteY20" fmla="*/ 2988016 h 6605087"/>
              <a:gd name="connsiteX21" fmla="*/ 11909423 w 11909423"/>
              <a:gd name="connsiteY21" fmla="*/ 3573038 h 6605087"/>
              <a:gd name="connsiteX22" fmla="*/ 11909423 w 11909423"/>
              <a:gd name="connsiteY22" fmla="*/ 4158059 h 6605087"/>
              <a:gd name="connsiteX23" fmla="*/ 11909423 w 11909423"/>
              <a:gd name="connsiteY23" fmla="*/ 4699048 h 6605087"/>
              <a:gd name="connsiteX24" fmla="*/ 11909423 w 11909423"/>
              <a:gd name="connsiteY24" fmla="*/ 5504239 h 6605087"/>
              <a:gd name="connsiteX25" fmla="*/ 10808575 w 11909423"/>
              <a:gd name="connsiteY25" fmla="*/ 6605087 h 6605087"/>
              <a:gd name="connsiteX26" fmla="*/ 10115166 w 11909423"/>
              <a:gd name="connsiteY26" fmla="*/ 6605087 h 6605087"/>
              <a:gd name="connsiteX27" fmla="*/ 9324680 w 11909423"/>
              <a:gd name="connsiteY27" fmla="*/ 6605087 h 6605087"/>
              <a:gd name="connsiteX28" fmla="*/ 8728348 w 11909423"/>
              <a:gd name="connsiteY28" fmla="*/ 6605087 h 6605087"/>
              <a:gd name="connsiteX29" fmla="*/ 7937861 w 11909423"/>
              <a:gd name="connsiteY29" fmla="*/ 6605087 h 6605087"/>
              <a:gd name="connsiteX30" fmla="*/ 7535684 w 11909423"/>
              <a:gd name="connsiteY30" fmla="*/ 6605087 h 6605087"/>
              <a:gd name="connsiteX31" fmla="*/ 6745198 w 11909423"/>
              <a:gd name="connsiteY31" fmla="*/ 6605087 h 6605087"/>
              <a:gd name="connsiteX32" fmla="*/ 6051789 w 11909423"/>
              <a:gd name="connsiteY32" fmla="*/ 6605087 h 6605087"/>
              <a:gd name="connsiteX33" fmla="*/ 5552534 w 11909423"/>
              <a:gd name="connsiteY33" fmla="*/ 6605087 h 6605087"/>
              <a:gd name="connsiteX34" fmla="*/ 4956202 w 11909423"/>
              <a:gd name="connsiteY34" fmla="*/ 6605087 h 6605087"/>
              <a:gd name="connsiteX35" fmla="*/ 4262793 w 11909423"/>
              <a:gd name="connsiteY35" fmla="*/ 6605087 h 6605087"/>
              <a:gd name="connsiteX36" fmla="*/ 3569384 w 11909423"/>
              <a:gd name="connsiteY36" fmla="*/ 6605087 h 6605087"/>
              <a:gd name="connsiteX37" fmla="*/ 2681821 w 11909423"/>
              <a:gd name="connsiteY37" fmla="*/ 6605087 h 6605087"/>
              <a:gd name="connsiteX38" fmla="*/ 1794257 w 11909423"/>
              <a:gd name="connsiteY38" fmla="*/ 6605087 h 6605087"/>
              <a:gd name="connsiteX39" fmla="*/ 1100848 w 11909423"/>
              <a:gd name="connsiteY39" fmla="*/ 6605087 h 6605087"/>
              <a:gd name="connsiteX40" fmla="*/ 0 w 11909423"/>
              <a:gd name="connsiteY40" fmla="*/ 5504239 h 6605087"/>
              <a:gd name="connsiteX41" fmla="*/ 0 w 11909423"/>
              <a:gd name="connsiteY41" fmla="*/ 4787115 h 6605087"/>
              <a:gd name="connsiteX42" fmla="*/ 0 w 11909423"/>
              <a:gd name="connsiteY42" fmla="*/ 4069992 h 6605087"/>
              <a:gd name="connsiteX43" fmla="*/ 0 w 11909423"/>
              <a:gd name="connsiteY43" fmla="*/ 3529004 h 6605087"/>
              <a:gd name="connsiteX44" fmla="*/ 0 w 11909423"/>
              <a:gd name="connsiteY44" fmla="*/ 3032049 h 6605087"/>
              <a:gd name="connsiteX45" fmla="*/ 0 w 11909423"/>
              <a:gd name="connsiteY45" fmla="*/ 2314926 h 6605087"/>
              <a:gd name="connsiteX46" fmla="*/ 0 w 11909423"/>
              <a:gd name="connsiteY46" fmla="*/ 1773938 h 6605087"/>
              <a:gd name="connsiteX47" fmla="*/ 0 w 11909423"/>
              <a:gd name="connsiteY47" fmla="*/ 1100848 h 660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909423" h="6605087" extrusionOk="0">
                <a:moveTo>
                  <a:pt x="0" y="1100848"/>
                </a:moveTo>
                <a:cubicBezTo>
                  <a:pt x="74928" y="478144"/>
                  <a:pt x="504135" y="-124524"/>
                  <a:pt x="1100848" y="0"/>
                </a:cubicBezTo>
                <a:cubicBezTo>
                  <a:pt x="1342056" y="27423"/>
                  <a:pt x="1523285" y="-20831"/>
                  <a:pt x="1697180" y="0"/>
                </a:cubicBezTo>
                <a:cubicBezTo>
                  <a:pt x="1871075" y="20831"/>
                  <a:pt x="1901356" y="12241"/>
                  <a:pt x="2099357" y="0"/>
                </a:cubicBezTo>
                <a:cubicBezTo>
                  <a:pt x="2297358" y="-12241"/>
                  <a:pt x="2581765" y="-33545"/>
                  <a:pt x="2889843" y="0"/>
                </a:cubicBezTo>
                <a:cubicBezTo>
                  <a:pt x="3197921" y="33545"/>
                  <a:pt x="3358629" y="7408"/>
                  <a:pt x="3583252" y="0"/>
                </a:cubicBezTo>
                <a:cubicBezTo>
                  <a:pt x="3807875" y="-7408"/>
                  <a:pt x="3886627" y="-11934"/>
                  <a:pt x="4179584" y="0"/>
                </a:cubicBezTo>
                <a:cubicBezTo>
                  <a:pt x="4472541" y="11934"/>
                  <a:pt x="4423404" y="17686"/>
                  <a:pt x="4581762" y="0"/>
                </a:cubicBezTo>
                <a:cubicBezTo>
                  <a:pt x="4740120" y="-17686"/>
                  <a:pt x="5052245" y="-33076"/>
                  <a:pt x="5275171" y="0"/>
                </a:cubicBezTo>
                <a:cubicBezTo>
                  <a:pt x="5498097" y="33076"/>
                  <a:pt x="5768932" y="721"/>
                  <a:pt x="5968580" y="0"/>
                </a:cubicBezTo>
                <a:cubicBezTo>
                  <a:pt x="6168228" y="-721"/>
                  <a:pt x="6286785" y="10241"/>
                  <a:pt x="6370757" y="0"/>
                </a:cubicBezTo>
                <a:cubicBezTo>
                  <a:pt x="6454729" y="-10241"/>
                  <a:pt x="7045326" y="-10716"/>
                  <a:pt x="7258321" y="0"/>
                </a:cubicBezTo>
                <a:cubicBezTo>
                  <a:pt x="7471316" y="10716"/>
                  <a:pt x="7696771" y="5046"/>
                  <a:pt x="7854652" y="0"/>
                </a:cubicBezTo>
                <a:cubicBezTo>
                  <a:pt x="8012533" y="-5046"/>
                  <a:pt x="8139421" y="435"/>
                  <a:pt x="8353907" y="0"/>
                </a:cubicBezTo>
                <a:cubicBezTo>
                  <a:pt x="8568394" y="-435"/>
                  <a:pt x="8889838" y="2417"/>
                  <a:pt x="9047316" y="0"/>
                </a:cubicBezTo>
                <a:cubicBezTo>
                  <a:pt x="9204794" y="-2417"/>
                  <a:pt x="9508012" y="-388"/>
                  <a:pt x="9837802" y="0"/>
                </a:cubicBezTo>
                <a:cubicBezTo>
                  <a:pt x="10167592" y="388"/>
                  <a:pt x="10540331" y="25657"/>
                  <a:pt x="10808575" y="0"/>
                </a:cubicBezTo>
                <a:cubicBezTo>
                  <a:pt x="11486425" y="119880"/>
                  <a:pt x="11775235" y="500174"/>
                  <a:pt x="11909423" y="1100848"/>
                </a:cubicBezTo>
                <a:cubicBezTo>
                  <a:pt x="11897465" y="1362874"/>
                  <a:pt x="11935578" y="1487113"/>
                  <a:pt x="11909423" y="1641836"/>
                </a:cubicBezTo>
                <a:cubicBezTo>
                  <a:pt x="11883268" y="1796559"/>
                  <a:pt x="11916508" y="1964159"/>
                  <a:pt x="11909423" y="2270892"/>
                </a:cubicBezTo>
                <a:cubicBezTo>
                  <a:pt x="11902338" y="2577625"/>
                  <a:pt x="11923322" y="2818679"/>
                  <a:pt x="11909423" y="2988016"/>
                </a:cubicBezTo>
                <a:cubicBezTo>
                  <a:pt x="11895524" y="3157353"/>
                  <a:pt x="11913634" y="3400356"/>
                  <a:pt x="11909423" y="3573038"/>
                </a:cubicBezTo>
                <a:cubicBezTo>
                  <a:pt x="11905212" y="3745720"/>
                  <a:pt x="11890081" y="3913597"/>
                  <a:pt x="11909423" y="4158059"/>
                </a:cubicBezTo>
                <a:cubicBezTo>
                  <a:pt x="11928765" y="4402521"/>
                  <a:pt x="11908132" y="4507351"/>
                  <a:pt x="11909423" y="4699048"/>
                </a:cubicBezTo>
                <a:cubicBezTo>
                  <a:pt x="11910714" y="4890745"/>
                  <a:pt x="11895837" y="5302377"/>
                  <a:pt x="11909423" y="5504239"/>
                </a:cubicBezTo>
                <a:cubicBezTo>
                  <a:pt x="11934233" y="5997574"/>
                  <a:pt x="11430086" y="6608047"/>
                  <a:pt x="10808575" y="6605087"/>
                </a:cubicBezTo>
                <a:cubicBezTo>
                  <a:pt x="10636570" y="6579238"/>
                  <a:pt x="10396122" y="6628155"/>
                  <a:pt x="10115166" y="6605087"/>
                </a:cubicBezTo>
                <a:cubicBezTo>
                  <a:pt x="9834210" y="6582019"/>
                  <a:pt x="9636053" y="6625126"/>
                  <a:pt x="9324680" y="6605087"/>
                </a:cubicBezTo>
                <a:cubicBezTo>
                  <a:pt x="9013307" y="6585048"/>
                  <a:pt x="8940677" y="6584102"/>
                  <a:pt x="8728348" y="6605087"/>
                </a:cubicBezTo>
                <a:cubicBezTo>
                  <a:pt x="8516019" y="6626072"/>
                  <a:pt x="8116900" y="6599816"/>
                  <a:pt x="7937861" y="6605087"/>
                </a:cubicBezTo>
                <a:cubicBezTo>
                  <a:pt x="7758822" y="6610358"/>
                  <a:pt x="7703917" y="6616524"/>
                  <a:pt x="7535684" y="6605087"/>
                </a:cubicBezTo>
                <a:cubicBezTo>
                  <a:pt x="7367451" y="6593650"/>
                  <a:pt x="6912616" y="6572983"/>
                  <a:pt x="6745198" y="6605087"/>
                </a:cubicBezTo>
                <a:cubicBezTo>
                  <a:pt x="6577780" y="6637191"/>
                  <a:pt x="6242361" y="6601154"/>
                  <a:pt x="6051789" y="6605087"/>
                </a:cubicBezTo>
                <a:cubicBezTo>
                  <a:pt x="5861217" y="6609020"/>
                  <a:pt x="5675022" y="6586047"/>
                  <a:pt x="5552534" y="6605087"/>
                </a:cubicBezTo>
                <a:cubicBezTo>
                  <a:pt x="5430047" y="6624127"/>
                  <a:pt x="5232416" y="6577809"/>
                  <a:pt x="4956202" y="6605087"/>
                </a:cubicBezTo>
                <a:cubicBezTo>
                  <a:pt x="4679988" y="6632365"/>
                  <a:pt x="4427304" y="6639646"/>
                  <a:pt x="4262793" y="6605087"/>
                </a:cubicBezTo>
                <a:cubicBezTo>
                  <a:pt x="4098282" y="6570528"/>
                  <a:pt x="3834891" y="6591782"/>
                  <a:pt x="3569384" y="6605087"/>
                </a:cubicBezTo>
                <a:cubicBezTo>
                  <a:pt x="3303877" y="6618392"/>
                  <a:pt x="3012951" y="6624455"/>
                  <a:pt x="2681821" y="6605087"/>
                </a:cubicBezTo>
                <a:cubicBezTo>
                  <a:pt x="2350691" y="6585719"/>
                  <a:pt x="2200941" y="6597701"/>
                  <a:pt x="1794257" y="6605087"/>
                </a:cubicBezTo>
                <a:cubicBezTo>
                  <a:pt x="1387573" y="6612473"/>
                  <a:pt x="1284166" y="6579332"/>
                  <a:pt x="1100848" y="6605087"/>
                </a:cubicBezTo>
                <a:cubicBezTo>
                  <a:pt x="471151" y="6750201"/>
                  <a:pt x="34553" y="6099932"/>
                  <a:pt x="0" y="5504239"/>
                </a:cubicBezTo>
                <a:cubicBezTo>
                  <a:pt x="30626" y="5317695"/>
                  <a:pt x="-17525" y="5036527"/>
                  <a:pt x="0" y="4787115"/>
                </a:cubicBezTo>
                <a:cubicBezTo>
                  <a:pt x="17525" y="4537703"/>
                  <a:pt x="-20699" y="4427285"/>
                  <a:pt x="0" y="4069992"/>
                </a:cubicBezTo>
                <a:cubicBezTo>
                  <a:pt x="20699" y="3712699"/>
                  <a:pt x="21025" y="3756682"/>
                  <a:pt x="0" y="3529004"/>
                </a:cubicBezTo>
                <a:cubicBezTo>
                  <a:pt x="-21025" y="3301326"/>
                  <a:pt x="-19921" y="3180123"/>
                  <a:pt x="0" y="3032049"/>
                </a:cubicBezTo>
                <a:cubicBezTo>
                  <a:pt x="19921" y="2883975"/>
                  <a:pt x="-6686" y="2572046"/>
                  <a:pt x="0" y="2314926"/>
                </a:cubicBezTo>
                <a:cubicBezTo>
                  <a:pt x="6686" y="2057806"/>
                  <a:pt x="-22064" y="1986634"/>
                  <a:pt x="0" y="1773938"/>
                </a:cubicBezTo>
                <a:cubicBezTo>
                  <a:pt x="22064" y="1561242"/>
                  <a:pt x="-16" y="1410581"/>
                  <a:pt x="0" y="11008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05912348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C2F473-A4B0-4881-AA53-6B716EF1582A}"/>
              </a:ext>
            </a:extLst>
          </p:cNvPr>
          <p:cNvSpPr/>
          <p:nvPr/>
        </p:nvSpPr>
        <p:spPr>
          <a:xfrm>
            <a:off x="511444" y="441964"/>
            <a:ext cx="11360258" cy="18428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Vazir" panose="020B0603030804020204" pitchFamily="34" charset="-78"/>
                <a:cs typeface="Vazir" panose="020B0603030804020204" pitchFamily="34" charset="-78"/>
              </a:rPr>
              <a:t>تجارت دریایی:</a:t>
            </a:r>
            <a:r>
              <a:rPr lang="fa-IR" sz="2600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Vazir" panose="020B0603030804020204" pitchFamily="34" charset="-78"/>
                <a:cs typeface="Vazir" panose="020B0603030804020204" pitchFamily="34" charset="-78"/>
              </a:rPr>
              <a:t>ایرانیان باستان به سبب تجربه و مهارت در دریانوردی، به تجارت دریایی نیز رو آوردند. در دوران ساسانی ، تجارت دریایی رونق گرفت و بنادر خلیج فارس ، لنگرگاه کشت هایی بودند که به کشور های دور و نزدیک ایران رفت و آمد می کردند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950EF-4275-4454-8CAB-7857C6AB6286}"/>
              </a:ext>
            </a:extLst>
          </p:cNvPr>
          <p:cNvSpPr/>
          <p:nvPr/>
        </p:nvSpPr>
        <p:spPr>
          <a:xfrm>
            <a:off x="5130920" y="2532516"/>
            <a:ext cx="1930154" cy="8540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ahoma" panose="020B0604030504040204" pitchFamily="34" charset="0"/>
                <a:cs typeface="B Titr" panose="00000700000000000000" pitchFamily="2" charset="-78"/>
              </a:rPr>
              <a:t>ضرب سکه</a:t>
            </a:r>
            <a:endParaRPr lang="fa-IR" sz="4000" dirty="0">
              <a:solidFill>
                <a:srgbClr val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8F8814-2831-48B1-8469-C3409FF6BD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074" y="2309758"/>
            <a:ext cx="1127218" cy="1299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C7C13C-66D5-44B6-A5CE-869D5B7AFC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22" y="4425500"/>
            <a:ext cx="4555262" cy="22411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456566-E3D3-4233-A0A8-BC1ADEB7168D}"/>
              </a:ext>
            </a:extLst>
          </p:cNvPr>
          <p:cNvGrpSpPr/>
          <p:nvPr/>
        </p:nvGrpSpPr>
        <p:grpSpPr>
          <a:xfrm>
            <a:off x="230789" y="3833902"/>
            <a:ext cx="11819921" cy="600164"/>
            <a:chOff x="230789" y="3833902"/>
            <a:chExt cx="11819921" cy="6001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F96625-5C7E-4E27-94D0-5AAFE8A0E7C7}"/>
                </a:ext>
              </a:extLst>
            </p:cNvPr>
            <p:cNvSpPr txBox="1"/>
            <p:nvPr/>
          </p:nvSpPr>
          <p:spPr>
            <a:xfrm>
              <a:off x="230789" y="3833902"/>
              <a:ext cx="1181992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3300" dirty="0">
                  <a:latin typeface="Lalezar" panose="00000500000000000000" pitchFamily="2" charset="-78"/>
                  <a:cs typeface="Mj_Sayeh-2" panose="00000700000000000000" pitchFamily="2" charset="-78"/>
                </a:rPr>
                <a:t>برای اولین بار در زمان </a:t>
              </a:r>
              <a:r>
                <a:rPr lang="fa-IR" sz="3300" dirty="0">
                  <a:solidFill>
                    <a:srgbClr val="FF0000"/>
                  </a:solidFill>
                  <a:latin typeface="Lalezar" panose="00000500000000000000" pitchFamily="2" charset="-78"/>
                  <a:cs typeface="Mj_Sayeh-2" panose="00000700000000000000" pitchFamily="2" charset="-78"/>
                </a:rPr>
                <a:t>هخامنشیان</a:t>
              </a:r>
              <a:r>
                <a:rPr lang="fa-IR" sz="3300" dirty="0">
                  <a:latin typeface="Lalezar" panose="00000500000000000000" pitchFamily="2" charset="-78"/>
                  <a:cs typeface="Mj_Sayeh-2" panose="00000700000000000000" pitchFamily="2" charset="-78"/>
                </a:rPr>
                <a:t>           به دستور </a:t>
              </a:r>
              <a:r>
                <a:rPr lang="fa-IR" sz="3300" dirty="0">
                  <a:solidFill>
                    <a:srgbClr val="FF0000"/>
                  </a:solidFill>
                  <a:latin typeface="Lalezar" panose="00000500000000000000" pitchFamily="2" charset="-78"/>
                  <a:cs typeface="Mj_Sayeh-2" panose="00000700000000000000" pitchFamily="2" charset="-78"/>
                </a:rPr>
                <a:t>داریوش اول         </a:t>
              </a:r>
              <a:r>
                <a:rPr lang="fa-IR" sz="3300" dirty="0">
                  <a:latin typeface="Lalezar" panose="00000500000000000000" pitchFamily="2" charset="-78"/>
                  <a:cs typeface="Mj_Sayeh-2" panose="00000700000000000000" pitchFamily="2" charset="-78"/>
                </a:rPr>
                <a:t>سکه ای به نام </a:t>
              </a:r>
              <a:r>
                <a:rPr lang="fa-IR" sz="3300" dirty="0">
                  <a:solidFill>
                    <a:srgbClr val="FF0000"/>
                  </a:solidFill>
                  <a:latin typeface="Lalezar" panose="00000500000000000000" pitchFamily="2" charset="-78"/>
                  <a:cs typeface="Mj_Sayeh-2" panose="00000700000000000000" pitchFamily="2" charset="-78"/>
                </a:rPr>
                <a:t>زریک</a:t>
              </a:r>
              <a:r>
                <a:rPr lang="fa-IR" sz="3300" dirty="0">
                  <a:latin typeface="Lalezar" panose="00000500000000000000" pitchFamily="2" charset="-78"/>
                  <a:cs typeface="Mj_Sayeh-2" panose="00000700000000000000" pitchFamily="2" charset="-78"/>
                </a:rPr>
                <a:t> یا </a:t>
              </a:r>
              <a:r>
                <a:rPr lang="fa-IR" sz="3300" dirty="0">
                  <a:solidFill>
                    <a:srgbClr val="FF0000"/>
                  </a:solidFill>
                  <a:latin typeface="Lalezar" panose="00000500000000000000" pitchFamily="2" charset="-78"/>
                  <a:cs typeface="Mj_Sayeh-2" panose="00000700000000000000" pitchFamily="2" charset="-78"/>
                </a:rPr>
                <a:t>دریک</a:t>
              </a:r>
              <a:r>
                <a:rPr lang="fa-IR" sz="3300" dirty="0">
                  <a:latin typeface="Lalezar" panose="00000500000000000000" pitchFamily="2" charset="-78"/>
                  <a:cs typeface="Mj_Sayeh-2" panose="00000700000000000000" pitchFamily="2" charset="-78"/>
                </a:rPr>
                <a:t> ضرب شد</a:t>
              </a:r>
              <a:endParaRPr lang="en-US" sz="3300" dirty="0">
                <a:latin typeface="Lalezar" panose="00000500000000000000" pitchFamily="2" charset="-78"/>
                <a:cs typeface="Mj_Sayeh-2" panose="00000700000000000000" pitchFamily="2" charset="-78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25F7BDD-E74F-40AA-AD6D-53532160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611548" y="3841161"/>
              <a:ext cx="461664" cy="5770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CC32DF-44F2-4608-9DF4-03AE26C85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573110" y="3845444"/>
              <a:ext cx="461664" cy="57708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2647C0-03B1-4ECC-9A6D-65B251E58B2D}"/>
              </a:ext>
            </a:extLst>
          </p:cNvPr>
          <p:cNvSpPr txBox="1"/>
          <p:nvPr/>
        </p:nvSpPr>
        <p:spPr>
          <a:xfrm>
            <a:off x="4842380" y="4680232"/>
            <a:ext cx="6968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Vazir" panose="020B0603030804020204" pitchFamily="34" charset="-78"/>
                <a:cs typeface="Vazir" panose="020B0603030804020204" pitchFamily="34" charset="-78"/>
              </a:rPr>
              <a:t>با ضرب سکه ، تجارت رونق پیدا کرد ؛ به طوری که بازرگانان با داشتن پول می توانستنند کالاهایی خریداری کنند و آنها را به قیمت بیشتر بفروشند</a:t>
            </a:r>
            <a:endParaRPr lang="en-US" sz="2800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194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DABD1-0529-42A2-8CE7-BD0B82F3BB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" y="0"/>
            <a:ext cx="12192000" cy="6858000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4AAF30B0-BB48-4295-AB44-3AF276E9484C}"/>
              </a:ext>
            </a:extLst>
          </p:cNvPr>
          <p:cNvSpPr/>
          <p:nvPr/>
        </p:nvSpPr>
        <p:spPr>
          <a:xfrm>
            <a:off x="141287" y="119270"/>
            <a:ext cx="11909423" cy="6605087"/>
          </a:xfrm>
          <a:custGeom>
            <a:avLst/>
            <a:gdLst>
              <a:gd name="connsiteX0" fmla="*/ 0 w 11909423"/>
              <a:gd name="connsiteY0" fmla="*/ 1100848 h 6605087"/>
              <a:gd name="connsiteX1" fmla="*/ 1100848 w 11909423"/>
              <a:gd name="connsiteY1" fmla="*/ 0 h 6605087"/>
              <a:gd name="connsiteX2" fmla="*/ 1697180 w 11909423"/>
              <a:gd name="connsiteY2" fmla="*/ 0 h 6605087"/>
              <a:gd name="connsiteX3" fmla="*/ 2099357 w 11909423"/>
              <a:gd name="connsiteY3" fmla="*/ 0 h 6605087"/>
              <a:gd name="connsiteX4" fmla="*/ 2889843 w 11909423"/>
              <a:gd name="connsiteY4" fmla="*/ 0 h 6605087"/>
              <a:gd name="connsiteX5" fmla="*/ 3583252 w 11909423"/>
              <a:gd name="connsiteY5" fmla="*/ 0 h 6605087"/>
              <a:gd name="connsiteX6" fmla="*/ 4179584 w 11909423"/>
              <a:gd name="connsiteY6" fmla="*/ 0 h 6605087"/>
              <a:gd name="connsiteX7" fmla="*/ 4581762 w 11909423"/>
              <a:gd name="connsiteY7" fmla="*/ 0 h 6605087"/>
              <a:gd name="connsiteX8" fmla="*/ 5275171 w 11909423"/>
              <a:gd name="connsiteY8" fmla="*/ 0 h 6605087"/>
              <a:gd name="connsiteX9" fmla="*/ 5968580 w 11909423"/>
              <a:gd name="connsiteY9" fmla="*/ 0 h 6605087"/>
              <a:gd name="connsiteX10" fmla="*/ 6370757 w 11909423"/>
              <a:gd name="connsiteY10" fmla="*/ 0 h 6605087"/>
              <a:gd name="connsiteX11" fmla="*/ 7258321 w 11909423"/>
              <a:gd name="connsiteY11" fmla="*/ 0 h 6605087"/>
              <a:gd name="connsiteX12" fmla="*/ 7854652 w 11909423"/>
              <a:gd name="connsiteY12" fmla="*/ 0 h 6605087"/>
              <a:gd name="connsiteX13" fmla="*/ 8353907 w 11909423"/>
              <a:gd name="connsiteY13" fmla="*/ 0 h 6605087"/>
              <a:gd name="connsiteX14" fmla="*/ 9047316 w 11909423"/>
              <a:gd name="connsiteY14" fmla="*/ 0 h 6605087"/>
              <a:gd name="connsiteX15" fmla="*/ 9837802 w 11909423"/>
              <a:gd name="connsiteY15" fmla="*/ 0 h 6605087"/>
              <a:gd name="connsiteX16" fmla="*/ 10808575 w 11909423"/>
              <a:gd name="connsiteY16" fmla="*/ 0 h 6605087"/>
              <a:gd name="connsiteX17" fmla="*/ 11909423 w 11909423"/>
              <a:gd name="connsiteY17" fmla="*/ 1100848 h 6605087"/>
              <a:gd name="connsiteX18" fmla="*/ 11909423 w 11909423"/>
              <a:gd name="connsiteY18" fmla="*/ 1641836 h 6605087"/>
              <a:gd name="connsiteX19" fmla="*/ 11909423 w 11909423"/>
              <a:gd name="connsiteY19" fmla="*/ 2270892 h 6605087"/>
              <a:gd name="connsiteX20" fmla="*/ 11909423 w 11909423"/>
              <a:gd name="connsiteY20" fmla="*/ 2988016 h 6605087"/>
              <a:gd name="connsiteX21" fmla="*/ 11909423 w 11909423"/>
              <a:gd name="connsiteY21" fmla="*/ 3573038 h 6605087"/>
              <a:gd name="connsiteX22" fmla="*/ 11909423 w 11909423"/>
              <a:gd name="connsiteY22" fmla="*/ 4158059 h 6605087"/>
              <a:gd name="connsiteX23" fmla="*/ 11909423 w 11909423"/>
              <a:gd name="connsiteY23" fmla="*/ 4699048 h 6605087"/>
              <a:gd name="connsiteX24" fmla="*/ 11909423 w 11909423"/>
              <a:gd name="connsiteY24" fmla="*/ 5504239 h 6605087"/>
              <a:gd name="connsiteX25" fmla="*/ 10808575 w 11909423"/>
              <a:gd name="connsiteY25" fmla="*/ 6605087 h 6605087"/>
              <a:gd name="connsiteX26" fmla="*/ 10115166 w 11909423"/>
              <a:gd name="connsiteY26" fmla="*/ 6605087 h 6605087"/>
              <a:gd name="connsiteX27" fmla="*/ 9324680 w 11909423"/>
              <a:gd name="connsiteY27" fmla="*/ 6605087 h 6605087"/>
              <a:gd name="connsiteX28" fmla="*/ 8728348 w 11909423"/>
              <a:gd name="connsiteY28" fmla="*/ 6605087 h 6605087"/>
              <a:gd name="connsiteX29" fmla="*/ 7937861 w 11909423"/>
              <a:gd name="connsiteY29" fmla="*/ 6605087 h 6605087"/>
              <a:gd name="connsiteX30" fmla="*/ 7535684 w 11909423"/>
              <a:gd name="connsiteY30" fmla="*/ 6605087 h 6605087"/>
              <a:gd name="connsiteX31" fmla="*/ 6745198 w 11909423"/>
              <a:gd name="connsiteY31" fmla="*/ 6605087 h 6605087"/>
              <a:gd name="connsiteX32" fmla="*/ 6051789 w 11909423"/>
              <a:gd name="connsiteY32" fmla="*/ 6605087 h 6605087"/>
              <a:gd name="connsiteX33" fmla="*/ 5552534 w 11909423"/>
              <a:gd name="connsiteY33" fmla="*/ 6605087 h 6605087"/>
              <a:gd name="connsiteX34" fmla="*/ 4956202 w 11909423"/>
              <a:gd name="connsiteY34" fmla="*/ 6605087 h 6605087"/>
              <a:gd name="connsiteX35" fmla="*/ 4262793 w 11909423"/>
              <a:gd name="connsiteY35" fmla="*/ 6605087 h 6605087"/>
              <a:gd name="connsiteX36" fmla="*/ 3569384 w 11909423"/>
              <a:gd name="connsiteY36" fmla="*/ 6605087 h 6605087"/>
              <a:gd name="connsiteX37" fmla="*/ 2681821 w 11909423"/>
              <a:gd name="connsiteY37" fmla="*/ 6605087 h 6605087"/>
              <a:gd name="connsiteX38" fmla="*/ 1794257 w 11909423"/>
              <a:gd name="connsiteY38" fmla="*/ 6605087 h 6605087"/>
              <a:gd name="connsiteX39" fmla="*/ 1100848 w 11909423"/>
              <a:gd name="connsiteY39" fmla="*/ 6605087 h 6605087"/>
              <a:gd name="connsiteX40" fmla="*/ 0 w 11909423"/>
              <a:gd name="connsiteY40" fmla="*/ 5504239 h 6605087"/>
              <a:gd name="connsiteX41" fmla="*/ 0 w 11909423"/>
              <a:gd name="connsiteY41" fmla="*/ 4787115 h 6605087"/>
              <a:gd name="connsiteX42" fmla="*/ 0 w 11909423"/>
              <a:gd name="connsiteY42" fmla="*/ 4069992 h 6605087"/>
              <a:gd name="connsiteX43" fmla="*/ 0 w 11909423"/>
              <a:gd name="connsiteY43" fmla="*/ 3529004 h 6605087"/>
              <a:gd name="connsiteX44" fmla="*/ 0 w 11909423"/>
              <a:gd name="connsiteY44" fmla="*/ 3032049 h 6605087"/>
              <a:gd name="connsiteX45" fmla="*/ 0 w 11909423"/>
              <a:gd name="connsiteY45" fmla="*/ 2314926 h 6605087"/>
              <a:gd name="connsiteX46" fmla="*/ 0 w 11909423"/>
              <a:gd name="connsiteY46" fmla="*/ 1773938 h 6605087"/>
              <a:gd name="connsiteX47" fmla="*/ 0 w 11909423"/>
              <a:gd name="connsiteY47" fmla="*/ 1100848 h 660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909423" h="6605087" extrusionOk="0">
                <a:moveTo>
                  <a:pt x="0" y="1100848"/>
                </a:moveTo>
                <a:cubicBezTo>
                  <a:pt x="74928" y="478144"/>
                  <a:pt x="504135" y="-124524"/>
                  <a:pt x="1100848" y="0"/>
                </a:cubicBezTo>
                <a:cubicBezTo>
                  <a:pt x="1342056" y="27423"/>
                  <a:pt x="1523285" y="-20831"/>
                  <a:pt x="1697180" y="0"/>
                </a:cubicBezTo>
                <a:cubicBezTo>
                  <a:pt x="1871075" y="20831"/>
                  <a:pt x="1901356" y="12241"/>
                  <a:pt x="2099357" y="0"/>
                </a:cubicBezTo>
                <a:cubicBezTo>
                  <a:pt x="2297358" y="-12241"/>
                  <a:pt x="2581765" y="-33545"/>
                  <a:pt x="2889843" y="0"/>
                </a:cubicBezTo>
                <a:cubicBezTo>
                  <a:pt x="3197921" y="33545"/>
                  <a:pt x="3358629" y="7408"/>
                  <a:pt x="3583252" y="0"/>
                </a:cubicBezTo>
                <a:cubicBezTo>
                  <a:pt x="3807875" y="-7408"/>
                  <a:pt x="3886627" y="-11934"/>
                  <a:pt x="4179584" y="0"/>
                </a:cubicBezTo>
                <a:cubicBezTo>
                  <a:pt x="4472541" y="11934"/>
                  <a:pt x="4423404" y="17686"/>
                  <a:pt x="4581762" y="0"/>
                </a:cubicBezTo>
                <a:cubicBezTo>
                  <a:pt x="4740120" y="-17686"/>
                  <a:pt x="5052245" y="-33076"/>
                  <a:pt x="5275171" y="0"/>
                </a:cubicBezTo>
                <a:cubicBezTo>
                  <a:pt x="5498097" y="33076"/>
                  <a:pt x="5768932" y="721"/>
                  <a:pt x="5968580" y="0"/>
                </a:cubicBezTo>
                <a:cubicBezTo>
                  <a:pt x="6168228" y="-721"/>
                  <a:pt x="6286785" y="10241"/>
                  <a:pt x="6370757" y="0"/>
                </a:cubicBezTo>
                <a:cubicBezTo>
                  <a:pt x="6454729" y="-10241"/>
                  <a:pt x="7045326" y="-10716"/>
                  <a:pt x="7258321" y="0"/>
                </a:cubicBezTo>
                <a:cubicBezTo>
                  <a:pt x="7471316" y="10716"/>
                  <a:pt x="7696771" y="5046"/>
                  <a:pt x="7854652" y="0"/>
                </a:cubicBezTo>
                <a:cubicBezTo>
                  <a:pt x="8012533" y="-5046"/>
                  <a:pt x="8139421" y="435"/>
                  <a:pt x="8353907" y="0"/>
                </a:cubicBezTo>
                <a:cubicBezTo>
                  <a:pt x="8568394" y="-435"/>
                  <a:pt x="8889838" y="2417"/>
                  <a:pt x="9047316" y="0"/>
                </a:cubicBezTo>
                <a:cubicBezTo>
                  <a:pt x="9204794" y="-2417"/>
                  <a:pt x="9508012" y="-388"/>
                  <a:pt x="9837802" y="0"/>
                </a:cubicBezTo>
                <a:cubicBezTo>
                  <a:pt x="10167592" y="388"/>
                  <a:pt x="10540331" y="25657"/>
                  <a:pt x="10808575" y="0"/>
                </a:cubicBezTo>
                <a:cubicBezTo>
                  <a:pt x="11486425" y="119880"/>
                  <a:pt x="11775235" y="500174"/>
                  <a:pt x="11909423" y="1100848"/>
                </a:cubicBezTo>
                <a:cubicBezTo>
                  <a:pt x="11897465" y="1362874"/>
                  <a:pt x="11935578" y="1487113"/>
                  <a:pt x="11909423" y="1641836"/>
                </a:cubicBezTo>
                <a:cubicBezTo>
                  <a:pt x="11883268" y="1796559"/>
                  <a:pt x="11916508" y="1964159"/>
                  <a:pt x="11909423" y="2270892"/>
                </a:cubicBezTo>
                <a:cubicBezTo>
                  <a:pt x="11902338" y="2577625"/>
                  <a:pt x="11923322" y="2818679"/>
                  <a:pt x="11909423" y="2988016"/>
                </a:cubicBezTo>
                <a:cubicBezTo>
                  <a:pt x="11895524" y="3157353"/>
                  <a:pt x="11913634" y="3400356"/>
                  <a:pt x="11909423" y="3573038"/>
                </a:cubicBezTo>
                <a:cubicBezTo>
                  <a:pt x="11905212" y="3745720"/>
                  <a:pt x="11890081" y="3913597"/>
                  <a:pt x="11909423" y="4158059"/>
                </a:cubicBezTo>
                <a:cubicBezTo>
                  <a:pt x="11928765" y="4402521"/>
                  <a:pt x="11908132" y="4507351"/>
                  <a:pt x="11909423" y="4699048"/>
                </a:cubicBezTo>
                <a:cubicBezTo>
                  <a:pt x="11910714" y="4890745"/>
                  <a:pt x="11895837" y="5302377"/>
                  <a:pt x="11909423" y="5504239"/>
                </a:cubicBezTo>
                <a:cubicBezTo>
                  <a:pt x="11934233" y="5997574"/>
                  <a:pt x="11430086" y="6608047"/>
                  <a:pt x="10808575" y="6605087"/>
                </a:cubicBezTo>
                <a:cubicBezTo>
                  <a:pt x="10636570" y="6579238"/>
                  <a:pt x="10396122" y="6628155"/>
                  <a:pt x="10115166" y="6605087"/>
                </a:cubicBezTo>
                <a:cubicBezTo>
                  <a:pt x="9834210" y="6582019"/>
                  <a:pt x="9636053" y="6625126"/>
                  <a:pt x="9324680" y="6605087"/>
                </a:cubicBezTo>
                <a:cubicBezTo>
                  <a:pt x="9013307" y="6585048"/>
                  <a:pt x="8940677" y="6584102"/>
                  <a:pt x="8728348" y="6605087"/>
                </a:cubicBezTo>
                <a:cubicBezTo>
                  <a:pt x="8516019" y="6626072"/>
                  <a:pt x="8116900" y="6599816"/>
                  <a:pt x="7937861" y="6605087"/>
                </a:cubicBezTo>
                <a:cubicBezTo>
                  <a:pt x="7758822" y="6610358"/>
                  <a:pt x="7703917" y="6616524"/>
                  <a:pt x="7535684" y="6605087"/>
                </a:cubicBezTo>
                <a:cubicBezTo>
                  <a:pt x="7367451" y="6593650"/>
                  <a:pt x="6912616" y="6572983"/>
                  <a:pt x="6745198" y="6605087"/>
                </a:cubicBezTo>
                <a:cubicBezTo>
                  <a:pt x="6577780" y="6637191"/>
                  <a:pt x="6242361" y="6601154"/>
                  <a:pt x="6051789" y="6605087"/>
                </a:cubicBezTo>
                <a:cubicBezTo>
                  <a:pt x="5861217" y="6609020"/>
                  <a:pt x="5675022" y="6586047"/>
                  <a:pt x="5552534" y="6605087"/>
                </a:cubicBezTo>
                <a:cubicBezTo>
                  <a:pt x="5430047" y="6624127"/>
                  <a:pt x="5232416" y="6577809"/>
                  <a:pt x="4956202" y="6605087"/>
                </a:cubicBezTo>
                <a:cubicBezTo>
                  <a:pt x="4679988" y="6632365"/>
                  <a:pt x="4427304" y="6639646"/>
                  <a:pt x="4262793" y="6605087"/>
                </a:cubicBezTo>
                <a:cubicBezTo>
                  <a:pt x="4098282" y="6570528"/>
                  <a:pt x="3834891" y="6591782"/>
                  <a:pt x="3569384" y="6605087"/>
                </a:cubicBezTo>
                <a:cubicBezTo>
                  <a:pt x="3303877" y="6618392"/>
                  <a:pt x="3012951" y="6624455"/>
                  <a:pt x="2681821" y="6605087"/>
                </a:cubicBezTo>
                <a:cubicBezTo>
                  <a:pt x="2350691" y="6585719"/>
                  <a:pt x="2200941" y="6597701"/>
                  <a:pt x="1794257" y="6605087"/>
                </a:cubicBezTo>
                <a:cubicBezTo>
                  <a:pt x="1387573" y="6612473"/>
                  <a:pt x="1284166" y="6579332"/>
                  <a:pt x="1100848" y="6605087"/>
                </a:cubicBezTo>
                <a:cubicBezTo>
                  <a:pt x="471151" y="6750201"/>
                  <a:pt x="34553" y="6099932"/>
                  <a:pt x="0" y="5504239"/>
                </a:cubicBezTo>
                <a:cubicBezTo>
                  <a:pt x="30626" y="5317695"/>
                  <a:pt x="-17525" y="5036527"/>
                  <a:pt x="0" y="4787115"/>
                </a:cubicBezTo>
                <a:cubicBezTo>
                  <a:pt x="17525" y="4537703"/>
                  <a:pt x="-20699" y="4427285"/>
                  <a:pt x="0" y="4069992"/>
                </a:cubicBezTo>
                <a:cubicBezTo>
                  <a:pt x="20699" y="3712699"/>
                  <a:pt x="21025" y="3756682"/>
                  <a:pt x="0" y="3529004"/>
                </a:cubicBezTo>
                <a:cubicBezTo>
                  <a:pt x="-21025" y="3301326"/>
                  <a:pt x="-19921" y="3180123"/>
                  <a:pt x="0" y="3032049"/>
                </a:cubicBezTo>
                <a:cubicBezTo>
                  <a:pt x="19921" y="2883975"/>
                  <a:pt x="-6686" y="2572046"/>
                  <a:pt x="0" y="2314926"/>
                </a:cubicBezTo>
                <a:cubicBezTo>
                  <a:pt x="6686" y="2057806"/>
                  <a:pt x="-22064" y="1986634"/>
                  <a:pt x="0" y="1773938"/>
                </a:cubicBezTo>
                <a:cubicBezTo>
                  <a:pt x="22064" y="1561242"/>
                  <a:pt x="-16" y="1410581"/>
                  <a:pt x="0" y="11008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05912348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F70725-16D2-4D01-9623-8983EB3BCBB3}"/>
              </a:ext>
            </a:extLst>
          </p:cNvPr>
          <p:cNvSpPr/>
          <p:nvPr/>
        </p:nvSpPr>
        <p:spPr>
          <a:xfrm>
            <a:off x="9753600" y="1263089"/>
            <a:ext cx="2176771" cy="707886"/>
          </a:xfrm>
          <a:custGeom>
            <a:avLst/>
            <a:gdLst>
              <a:gd name="connsiteX0" fmla="*/ 0 w 2176771"/>
              <a:gd name="connsiteY0" fmla="*/ 117983 h 707886"/>
              <a:gd name="connsiteX1" fmla="*/ 117983 w 2176771"/>
              <a:gd name="connsiteY1" fmla="*/ 0 h 707886"/>
              <a:gd name="connsiteX2" fmla="*/ 726102 w 2176771"/>
              <a:gd name="connsiteY2" fmla="*/ 0 h 707886"/>
              <a:gd name="connsiteX3" fmla="*/ 1392445 w 2176771"/>
              <a:gd name="connsiteY3" fmla="*/ 0 h 707886"/>
              <a:gd name="connsiteX4" fmla="*/ 2058788 w 2176771"/>
              <a:gd name="connsiteY4" fmla="*/ 0 h 707886"/>
              <a:gd name="connsiteX5" fmla="*/ 2176771 w 2176771"/>
              <a:gd name="connsiteY5" fmla="*/ 117983 h 707886"/>
              <a:gd name="connsiteX6" fmla="*/ 2176771 w 2176771"/>
              <a:gd name="connsiteY6" fmla="*/ 589903 h 707886"/>
              <a:gd name="connsiteX7" fmla="*/ 2058788 w 2176771"/>
              <a:gd name="connsiteY7" fmla="*/ 707886 h 707886"/>
              <a:gd name="connsiteX8" fmla="*/ 1431261 w 2176771"/>
              <a:gd name="connsiteY8" fmla="*/ 707886 h 707886"/>
              <a:gd name="connsiteX9" fmla="*/ 803734 w 2176771"/>
              <a:gd name="connsiteY9" fmla="*/ 707886 h 707886"/>
              <a:gd name="connsiteX10" fmla="*/ 117983 w 2176771"/>
              <a:gd name="connsiteY10" fmla="*/ 707886 h 707886"/>
              <a:gd name="connsiteX11" fmla="*/ 0 w 2176771"/>
              <a:gd name="connsiteY11" fmla="*/ 589903 h 707886"/>
              <a:gd name="connsiteX12" fmla="*/ 0 w 2176771"/>
              <a:gd name="connsiteY12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6771" h="707886" fill="none" extrusionOk="0">
                <a:moveTo>
                  <a:pt x="0" y="117983"/>
                </a:moveTo>
                <a:cubicBezTo>
                  <a:pt x="36" y="55558"/>
                  <a:pt x="49238" y="4622"/>
                  <a:pt x="117983" y="0"/>
                </a:cubicBezTo>
                <a:cubicBezTo>
                  <a:pt x="344655" y="-5255"/>
                  <a:pt x="424446" y="-15453"/>
                  <a:pt x="726102" y="0"/>
                </a:cubicBezTo>
                <a:cubicBezTo>
                  <a:pt x="1027758" y="15453"/>
                  <a:pt x="1177441" y="29877"/>
                  <a:pt x="1392445" y="0"/>
                </a:cubicBezTo>
                <a:cubicBezTo>
                  <a:pt x="1607449" y="-29877"/>
                  <a:pt x="1868542" y="-27769"/>
                  <a:pt x="2058788" y="0"/>
                </a:cubicBezTo>
                <a:cubicBezTo>
                  <a:pt x="2123939" y="-12106"/>
                  <a:pt x="2177849" y="51342"/>
                  <a:pt x="2176771" y="117983"/>
                </a:cubicBezTo>
                <a:cubicBezTo>
                  <a:pt x="2160229" y="273405"/>
                  <a:pt x="2185645" y="415348"/>
                  <a:pt x="2176771" y="589903"/>
                </a:cubicBezTo>
                <a:cubicBezTo>
                  <a:pt x="2179545" y="657159"/>
                  <a:pt x="2126496" y="712306"/>
                  <a:pt x="2058788" y="707886"/>
                </a:cubicBezTo>
                <a:cubicBezTo>
                  <a:pt x="1774255" y="736221"/>
                  <a:pt x="1734021" y="704292"/>
                  <a:pt x="1431261" y="707886"/>
                </a:cubicBezTo>
                <a:cubicBezTo>
                  <a:pt x="1128501" y="711480"/>
                  <a:pt x="1112302" y="719846"/>
                  <a:pt x="803734" y="707886"/>
                </a:cubicBezTo>
                <a:cubicBezTo>
                  <a:pt x="495166" y="695926"/>
                  <a:pt x="296689" y="676232"/>
                  <a:pt x="117983" y="707886"/>
                </a:cubicBezTo>
                <a:cubicBezTo>
                  <a:pt x="52664" y="704934"/>
                  <a:pt x="7483" y="642087"/>
                  <a:pt x="0" y="589903"/>
                </a:cubicBezTo>
                <a:cubicBezTo>
                  <a:pt x="19885" y="355856"/>
                  <a:pt x="-16460" y="309853"/>
                  <a:pt x="0" y="117983"/>
                </a:cubicBezTo>
                <a:close/>
              </a:path>
              <a:path w="2176771" h="707886" stroke="0" extrusionOk="0">
                <a:moveTo>
                  <a:pt x="0" y="117983"/>
                </a:moveTo>
                <a:cubicBezTo>
                  <a:pt x="-6000" y="57745"/>
                  <a:pt x="46782" y="-3385"/>
                  <a:pt x="117983" y="0"/>
                </a:cubicBezTo>
                <a:cubicBezTo>
                  <a:pt x="244856" y="1046"/>
                  <a:pt x="584884" y="-19770"/>
                  <a:pt x="726102" y="0"/>
                </a:cubicBezTo>
                <a:cubicBezTo>
                  <a:pt x="867320" y="19770"/>
                  <a:pt x="1229034" y="-25137"/>
                  <a:pt x="1373037" y="0"/>
                </a:cubicBezTo>
                <a:cubicBezTo>
                  <a:pt x="1517040" y="25137"/>
                  <a:pt x="1799702" y="5889"/>
                  <a:pt x="2058788" y="0"/>
                </a:cubicBezTo>
                <a:cubicBezTo>
                  <a:pt x="2134904" y="2847"/>
                  <a:pt x="2169713" y="48300"/>
                  <a:pt x="2176771" y="117983"/>
                </a:cubicBezTo>
                <a:cubicBezTo>
                  <a:pt x="2163790" y="294353"/>
                  <a:pt x="2187165" y="473725"/>
                  <a:pt x="2176771" y="589903"/>
                </a:cubicBezTo>
                <a:cubicBezTo>
                  <a:pt x="2175259" y="658577"/>
                  <a:pt x="2122567" y="714260"/>
                  <a:pt x="2058788" y="707886"/>
                </a:cubicBezTo>
                <a:cubicBezTo>
                  <a:pt x="1880783" y="700841"/>
                  <a:pt x="1716952" y="691219"/>
                  <a:pt x="1470077" y="707886"/>
                </a:cubicBezTo>
                <a:cubicBezTo>
                  <a:pt x="1223202" y="724553"/>
                  <a:pt x="1094034" y="725844"/>
                  <a:pt x="823142" y="707886"/>
                </a:cubicBezTo>
                <a:cubicBezTo>
                  <a:pt x="552251" y="689928"/>
                  <a:pt x="319178" y="701214"/>
                  <a:pt x="117983" y="707886"/>
                </a:cubicBezTo>
                <a:cubicBezTo>
                  <a:pt x="40339" y="705611"/>
                  <a:pt x="-2004" y="654189"/>
                  <a:pt x="0" y="589903"/>
                </a:cubicBezTo>
                <a:cubicBezTo>
                  <a:pt x="5837" y="374120"/>
                  <a:pt x="-11120" y="225618"/>
                  <a:pt x="0" y="117983"/>
                </a:cubicBezTo>
                <a:close/>
              </a:path>
            </a:pathLst>
          </a:custGeom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6554287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cs typeface="B Tabassom" panose="00000400000000000000" pitchFamily="2" charset="-78"/>
              </a:rPr>
              <a:t>سکه ها</a:t>
            </a:r>
            <a:endParaRPr lang="en-US" sz="3600" dirty="0">
              <a:cs typeface="B Tabassom" panose="00000400000000000000" pitchFamily="2" charset="-78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68393A3-B31E-4547-98ED-8423D230F55E}"/>
              </a:ext>
            </a:extLst>
          </p:cNvPr>
          <p:cNvSpPr/>
          <p:nvPr/>
        </p:nvSpPr>
        <p:spPr>
          <a:xfrm>
            <a:off x="8488627" y="676138"/>
            <a:ext cx="914400" cy="1881787"/>
          </a:xfrm>
          <a:custGeom>
            <a:avLst/>
            <a:gdLst>
              <a:gd name="connsiteX0" fmla="*/ 0 w 914400"/>
              <a:gd name="connsiteY0" fmla="*/ 0 h 1881787"/>
              <a:gd name="connsiteX1" fmla="*/ 457200 w 914400"/>
              <a:gd name="connsiteY1" fmla="*/ 76197 h 1881787"/>
              <a:gd name="connsiteX2" fmla="*/ 457200 w 914400"/>
              <a:gd name="connsiteY2" fmla="*/ 446792 h 1881787"/>
              <a:gd name="connsiteX3" fmla="*/ 457200 w 914400"/>
              <a:gd name="connsiteY3" fmla="*/ 864697 h 1881787"/>
              <a:gd name="connsiteX4" fmla="*/ 914400 w 914400"/>
              <a:gd name="connsiteY4" fmla="*/ 940894 h 1881787"/>
              <a:gd name="connsiteX5" fmla="*/ 457200 w 914400"/>
              <a:gd name="connsiteY5" fmla="*/ 1017091 h 1881787"/>
              <a:gd name="connsiteX6" fmla="*/ 457200 w 914400"/>
              <a:gd name="connsiteY6" fmla="*/ 1419225 h 1881787"/>
              <a:gd name="connsiteX7" fmla="*/ 457200 w 914400"/>
              <a:gd name="connsiteY7" fmla="*/ 1805590 h 1881787"/>
              <a:gd name="connsiteX8" fmla="*/ 0 w 914400"/>
              <a:gd name="connsiteY8" fmla="*/ 1881787 h 1881787"/>
              <a:gd name="connsiteX9" fmla="*/ 0 w 914400"/>
              <a:gd name="connsiteY9" fmla="*/ 1448976 h 1881787"/>
              <a:gd name="connsiteX10" fmla="*/ 0 w 914400"/>
              <a:gd name="connsiteY10" fmla="*/ 940894 h 1881787"/>
              <a:gd name="connsiteX11" fmla="*/ 0 w 914400"/>
              <a:gd name="connsiteY11" fmla="*/ 470447 h 1881787"/>
              <a:gd name="connsiteX12" fmla="*/ 0 w 914400"/>
              <a:gd name="connsiteY12" fmla="*/ 0 h 1881787"/>
              <a:gd name="connsiteX0" fmla="*/ 0 w 914400"/>
              <a:gd name="connsiteY0" fmla="*/ 0 h 1881787"/>
              <a:gd name="connsiteX1" fmla="*/ 457200 w 914400"/>
              <a:gd name="connsiteY1" fmla="*/ 76197 h 1881787"/>
              <a:gd name="connsiteX2" fmla="*/ 457200 w 914400"/>
              <a:gd name="connsiteY2" fmla="*/ 462562 h 1881787"/>
              <a:gd name="connsiteX3" fmla="*/ 457200 w 914400"/>
              <a:gd name="connsiteY3" fmla="*/ 864697 h 1881787"/>
              <a:gd name="connsiteX4" fmla="*/ 914400 w 914400"/>
              <a:gd name="connsiteY4" fmla="*/ 940894 h 1881787"/>
              <a:gd name="connsiteX5" fmla="*/ 457200 w 914400"/>
              <a:gd name="connsiteY5" fmla="*/ 1017091 h 1881787"/>
              <a:gd name="connsiteX6" fmla="*/ 457200 w 914400"/>
              <a:gd name="connsiteY6" fmla="*/ 1411341 h 1881787"/>
              <a:gd name="connsiteX7" fmla="*/ 457200 w 914400"/>
              <a:gd name="connsiteY7" fmla="*/ 1805590 h 1881787"/>
              <a:gd name="connsiteX8" fmla="*/ 0 w 914400"/>
              <a:gd name="connsiteY8" fmla="*/ 1881787 h 188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1881787" stroke="0" extrusionOk="0">
                <a:moveTo>
                  <a:pt x="0" y="0"/>
                </a:moveTo>
                <a:cubicBezTo>
                  <a:pt x="250599" y="-1300"/>
                  <a:pt x="455036" y="45122"/>
                  <a:pt x="457200" y="76197"/>
                </a:cubicBezTo>
                <a:cubicBezTo>
                  <a:pt x="469198" y="176805"/>
                  <a:pt x="438521" y="310865"/>
                  <a:pt x="457200" y="446792"/>
                </a:cubicBezTo>
                <a:cubicBezTo>
                  <a:pt x="475879" y="582720"/>
                  <a:pt x="416413" y="706646"/>
                  <a:pt x="457200" y="864697"/>
                </a:cubicBezTo>
                <a:cubicBezTo>
                  <a:pt x="462033" y="901131"/>
                  <a:pt x="650077" y="928591"/>
                  <a:pt x="914400" y="940894"/>
                </a:cubicBezTo>
                <a:cubicBezTo>
                  <a:pt x="664058" y="935509"/>
                  <a:pt x="459703" y="980758"/>
                  <a:pt x="457200" y="1017091"/>
                </a:cubicBezTo>
                <a:cubicBezTo>
                  <a:pt x="490417" y="1212944"/>
                  <a:pt x="415562" y="1219624"/>
                  <a:pt x="457200" y="1419225"/>
                </a:cubicBezTo>
                <a:cubicBezTo>
                  <a:pt x="498838" y="1618826"/>
                  <a:pt x="431404" y="1646088"/>
                  <a:pt x="457200" y="1805590"/>
                </a:cubicBezTo>
                <a:cubicBezTo>
                  <a:pt x="484135" y="1808454"/>
                  <a:pt x="224988" y="1885802"/>
                  <a:pt x="0" y="1881787"/>
                </a:cubicBezTo>
                <a:cubicBezTo>
                  <a:pt x="-32307" y="1736528"/>
                  <a:pt x="37933" y="1646543"/>
                  <a:pt x="0" y="1448976"/>
                </a:cubicBezTo>
                <a:cubicBezTo>
                  <a:pt x="-37933" y="1251409"/>
                  <a:pt x="31347" y="1192900"/>
                  <a:pt x="0" y="940894"/>
                </a:cubicBezTo>
                <a:cubicBezTo>
                  <a:pt x="-31347" y="688888"/>
                  <a:pt x="14692" y="649190"/>
                  <a:pt x="0" y="470447"/>
                </a:cubicBezTo>
                <a:cubicBezTo>
                  <a:pt x="-14692" y="291704"/>
                  <a:pt x="21820" y="109866"/>
                  <a:pt x="0" y="0"/>
                </a:cubicBezTo>
                <a:close/>
              </a:path>
              <a:path w="914400" h="1881787" fill="none" extrusionOk="0">
                <a:moveTo>
                  <a:pt x="0" y="0"/>
                </a:moveTo>
                <a:cubicBezTo>
                  <a:pt x="258213" y="948"/>
                  <a:pt x="453070" y="30763"/>
                  <a:pt x="457200" y="76197"/>
                </a:cubicBezTo>
                <a:cubicBezTo>
                  <a:pt x="494394" y="242560"/>
                  <a:pt x="449830" y="307312"/>
                  <a:pt x="457200" y="462562"/>
                </a:cubicBezTo>
                <a:cubicBezTo>
                  <a:pt x="464570" y="617812"/>
                  <a:pt x="435440" y="740502"/>
                  <a:pt x="457200" y="864697"/>
                </a:cubicBezTo>
                <a:cubicBezTo>
                  <a:pt x="452776" y="907363"/>
                  <a:pt x="658605" y="947838"/>
                  <a:pt x="914400" y="940894"/>
                </a:cubicBezTo>
                <a:cubicBezTo>
                  <a:pt x="661793" y="942236"/>
                  <a:pt x="457434" y="966499"/>
                  <a:pt x="457200" y="1017091"/>
                </a:cubicBezTo>
                <a:cubicBezTo>
                  <a:pt x="493477" y="1173772"/>
                  <a:pt x="436845" y="1318896"/>
                  <a:pt x="457200" y="1411341"/>
                </a:cubicBezTo>
                <a:cubicBezTo>
                  <a:pt x="477555" y="1503786"/>
                  <a:pt x="441500" y="1613528"/>
                  <a:pt x="457200" y="1805590"/>
                </a:cubicBezTo>
                <a:cubicBezTo>
                  <a:pt x="428728" y="1856463"/>
                  <a:pt x="238952" y="1822692"/>
                  <a:pt x="0" y="1881787"/>
                </a:cubicBezTo>
              </a:path>
              <a:path w="914400" h="1881787" fill="none" stroke="0" extrusionOk="0">
                <a:moveTo>
                  <a:pt x="0" y="0"/>
                </a:moveTo>
                <a:cubicBezTo>
                  <a:pt x="249479" y="5542"/>
                  <a:pt x="452353" y="32784"/>
                  <a:pt x="457200" y="76197"/>
                </a:cubicBezTo>
                <a:cubicBezTo>
                  <a:pt x="481263" y="271847"/>
                  <a:pt x="426294" y="322846"/>
                  <a:pt x="457200" y="470447"/>
                </a:cubicBezTo>
                <a:cubicBezTo>
                  <a:pt x="488106" y="618048"/>
                  <a:pt x="440203" y="680853"/>
                  <a:pt x="457200" y="864697"/>
                </a:cubicBezTo>
                <a:cubicBezTo>
                  <a:pt x="506964" y="880480"/>
                  <a:pt x="684039" y="919012"/>
                  <a:pt x="914400" y="940894"/>
                </a:cubicBezTo>
                <a:cubicBezTo>
                  <a:pt x="669706" y="937854"/>
                  <a:pt x="462404" y="979852"/>
                  <a:pt x="457200" y="1017091"/>
                </a:cubicBezTo>
                <a:cubicBezTo>
                  <a:pt x="503612" y="1164937"/>
                  <a:pt x="429003" y="1333626"/>
                  <a:pt x="457200" y="1427110"/>
                </a:cubicBezTo>
                <a:cubicBezTo>
                  <a:pt x="485397" y="1520594"/>
                  <a:pt x="433058" y="1702517"/>
                  <a:pt x="457200" y="1805590"/>
                </a:cubicBezTo>
                <a:cubicBezTo>
                  <a:pt x="463121" y="1851639"/>
                  <a:pt x="230623" y="1880692"/>
                  <a:pt x="0" y="1881787"/>
                </a:cubicBezTo>
              </a:path>
            </a:pathLst>
          </a:custGeom>
          <a:ln w="38100">
            <a:solidFill>
              <a:schemeClr val="bg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568719759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3FE03B40-DC48-4717-BDA7-701E68A1940F}"/>
              </a:ext>
            </a:extLst>
          </p:cNvPr>
          <p:cNvSpPr/>
          <p:nvPr/>
        </p:nvSpPr>
        <p:spPr>
          <a:xfrm>
            <a:off x="1010477" y="327992"/>
            <a:ext cx="5056751" cy="799259"/>
          </a:xfrm>
          <a:prstGeom prst="doubleWave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Vazir" panose="020B0603030804020204" pitchFamily="34" charset="-78"/>
                <a:cs typeface="Vazir" panose="020B0603030804020204" pitchFamily="34" charset="-78"/>
              </a:rPr>
              <a:t>فقط به فرمان و به نام پادشاهان ضرب می شد</a:t>
            </a:r>
            <a:endParaRPr lang="en-US" sz="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4F4C7E8B-837F-4175-A66D-E9FE6468636F}"/>
              </a:ext>
            </a:extLst>
          </p:cNvPr>
          <p:cNvSpPr/>
          <p:nvPr/>
        </p:nvSpPr>
        <p:spPr>
          <a:xfrm>
            <a:off x="731958" y="2244995"/>
            <a:ext cx="5265457" cy="799259"/>
          </a:xfrm>
          <a:prstGeom prst="doubleWave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Vazir" panose="020B0603030804020204" pitchFamily="34" charset="-78"/>
                <a:cs typeface="Vazir" panose="020B0603030804020204" pitchFamily="34" charset="-78"/>
              </a:rPr>
              <a:t>حاکمان ایالت ها با جازه پادشاه ضرب می کردند</a:t>
            </a:r>
            <a:endParaRPr lang="en-US" sz="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9DD664-9BB4-4BB9-B564-40B92B07A1D6}"/>
              </a:ext>
            </a:extLst>
          </p:cNvPr>
          <p:cNvSpPr/>
          <p:nvPr/>
        </p:nvSpPr>
        <p:spPr>
          <a:xfrm>
            <a:off x="6208513" y="373679"/>
            <a:ext cx="2176771" cy="707886"/>
          </a:xfrm>
          <a:custGeom>
            <a:avLst/>
            <a:gdLst>
              <a:gd name="connsiteX0" fmla="*/ 0 w 2176771"/>
              <a:gd name="connsiteY0" fmla="*/ 117983 h 707886"/>
              <a:gd name="connsiteX1" fmla="*/ 117983 w 2176771"/>
              <a:gd name="connsiteY1" fmla="*/ 0 h 707886"/>
              <a:gd name="connsiteX2" fmla="*/ 726102 w 2176771"/>
              <a:gd name="connsiteY2" fmla="*/ 0 h 707886"/>
              <a:gd name="connsiteX3" fmla="*/ 1392445 w 2176771"/>
              <a:gd name="connsiteY3" fmla="*/ 0 h 707886"/>
              <a:gd name="connsiteX4" fmla="*/ 2058788 w 2176771"/>
              <a:gd name="connsiteY4" fmla="*/ 0 h 707886"/>
              <a:gd name="connsiteX5" fmla="*/ 2176771 w 2176771"/>
              <a:gd name="connsiteY5" fmla="*/ 117983 h 707886"/>
              <a:gd name="connsiteX6" fmla="*/ 2176771 w 2176771"/>
              <a:gd name="connsiteY6" fmla="*/ 589903 h 707886"/>
              <a:gd name="connsiteX7" fmla="*/ 2058788 w 2176771"/>
              <a:gd name="connsiteY7" fmla="*/ 707886 h 707886"/>
              <a:gd name="connsiteX8" fmla="*/ 1431261 w 2176771"/>
              <a:gd name="connsiteY8" fmla="*/ 707886 h 707886"/>
              <a:gd name="connsiteX9" fmla="*/ 803734 w 2176771"/>
              <a:gd name="connsiteY9" fmla="*/ 707886 h 707886"/>
              <a:gd name="connsiteX10" fmla="*/ 117983 w 2176771"/>
              <a:gd name="connsiteY10" fmla="*/ 707886 h 707886"/>
              <a:gd name="connsiteX11" fmla="*/ 0 w 2176771"/>
              <a:gd name="connsiteY11" fmla="*/ 589903 h 707886"/>
              <a:gd name="connsiteX12" fmla="*/ 0 w 2176771"/>
              <a:gd name="connsiteY12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6771" h="707886" fill="none" extrusionOk="0">
                <a:moveTo>
                  <a:pt x="0" y="117983"/>
                </a:moveTo>
                <a:cubicBezTo>
                  <a:pt x="36" y="55558"/>
                  <a:pt x="49238" y="4622"/>
                  <a:pt x="117983" y="0"/>
                </a:cubicBezTo>
                <a:cubicBezTo>
                  <a:pt x="344655" y="-5255"/>
                  <a:pt x="424446" y="-15453"/>
                  <a:pt x="726102" y="0"/>
                </a:cubicBezTo>
                <a:cubicBezTo>
                  <a:pt x="1027758" y="15453"/>
                  <a:pt x="1177441" y="29877"/>
                  <a:pt x="1392445" y="0"/>
                </a:cubicBezTo>
                <a:cubicBezTo>
                  <a:pt x="1607449" y="-29877"/>
                  <a:pt x="1868542" y="-27769"/>
                  <a:pt x="2058788" y="0"/>
                </a:cubicBezTo>
                <a:cubicBezTo>
                  <a:pt x="2123939" y="-12106"/>
                  <a:pt x="2177849" y="51342"/>
                  <a:pt x="2176771" y="117983"/>
                </a:cubicBezTo>
                <a:cubicBezTo>
                  <a:pt x="2160229" y="273405"/>
                  <a:pt x="2185645" y="415348"/>
                  <a:pt x="2176771" y="589903"/>
                </a:cubicBezTo>
                <a:cubicBezTo>
                  <a:pt x="2179545" y="657159"/>
                  <a:pt x="2126496" y="712306"/>
                  <a:pt x="2058788" y="707886"/>
                </a:cubicBezTo>
                <a:cubicBezTo>
                  <a:pt x="1774255" y="736221"/>
                  <a:pt x="1734021" y="704292"/>
                  <a:pt x="1431261" y="707886"/>
                </a:cubicBezTo>
                <a:cubicBezTo>
                  <a:pt x="1128501" y="711480"/>
                  <a:pt x="1112302" y="719846"/>
                  <a:pt x="803734" y="707886"/>
                </a:cubicBezTo>
                <a:cubicBezTo>
                  <a:pt x="495166" y="695926"/>
                  <a:pt x="296689" y="676232"/>
                  <a:pt x="117983" y="707886"/>
                </a:cubicBezTo>
                <a:cubicBezTo>
                  <a:pt x="52664" y="704934"/>
                  <a:pt x="7483" y="642087"/>
                  <a:pt x="0" y="589903"/>
                </a:cubicBezTo>
                <a:cubicBezTo>
                  <a:pt x="19885" y="355856"/>
                  <a:pt x="-16460" y="309853"/>
                  <a:pt x="0" y="117983"/>
                </a:cubicBezTo>
                <a:close/>
              </a:path>
              <a:path w="2176771" h="707886" stroke="0" extrusionOk="0">
                <a:moveTo>
                  <a:pt x="0" y="117983"/>
                </a:moveTo>
                <a:cubicBezTo>
                  <a:pt x="-6000" y="57745"/>
                  <a:pt x="46782" y="-3385"/>
                  <a:pt x="117983" y="0"/>
                </a:cubicBezTo>
                <a:cubicBezTo>
                  <a:pt x="244856" y="1046"/>
                  <a:pt x="584884" y="-19770"/>
                  <a:pt x="726102" y="0"/>
                </a:cubicBezTo>
                <a:cubicBezTo>
                  <a:pt x="867320" y="19770"/>
                  <a:pt x="1229034" y="-25137"/>
                  <a:pt x="1373037" y="0"/>
                </a:cubicBezTo>
                <a:cubicBezTo>
                  <a:pt x="1517040" y="25137"/>
                  <a:pt x="1799702" y="5889"/>
                  <a:pt x="2058788" y="0"/>
                </a:cubicBezTo>
                <a:cubicBezTo>
                  <a:pt x="2134904" y="2847"/>
                  <a:pt x="2169713" y="48300"/>
                  <a:pt x="2176771" y="117983"/>
                </a:cubicBezTo>
                <a:cubicBezTo>
                  <a:pt x="2163790" y="294353"/>
                  <a:pt x="2187165" y="473725"/>
                  <a:pt x="2176771" y="589903"/>
                </a:cubicBezTo>
                <a:cubicBezTo>
                  <a:pt x="2175259" y="658577"/>
                  <a:pt x="2122567" y="714260"/>
                  <a:pt x="2058788" y="707886"/>
                </a:cubicBezTo>
                <a:cubicBezTo>
                  <a:pt x="1880783" y="700841"/>
                  <a:pt x="1716952" y="691219"/>
                  <a:pt x="1470077" y="707886"/>
                </a:cubicBezTo>
                <a:cubicBezTo>
                  <a:pt x="1223202" y="724553"/>
                  <a:pt x="1094034" y="725844"/>
                  <a:pt x="823142" y="707886"/>
                </a:cubicBezTo>
                <a:cubicBezTo>
                  <a:pt x="552251" y="689928"/>
                  <a:pt x="319178" y="701214"/>
                  <a:pt x="117983" y="707886"/>
                </a:cubicBezTo>
                <a:cubicBezTo>
                  <a:pt x="40339" y="705611"/>
                  <a:pt x="-2004" y="654189"/>
                  <a:pt x="0" y="589903"/>
                </a:cubicBezTo>
                <a:cubicBezTo>
                  <a:pt x="5837" y="374120"/>
                  <a:pt x="-11120" y="225618"/>
                  <a:pt x="0" y="117983"/>
                </a:cubicBezTo>
                <a:close/>
              </a:path>
            </a:pathLst>
          </a:custGeom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6554287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Tabassom" panose="00000400000000000000" pitchFamily="2" charset="-78"/>
              </a:rPr>
              <a:t>سکه های زرین</a:t>
            </a:r>
            <a:endParaRPr lang="en-US" sz="3200" dirty="0">
              <a:cs typeface="B Tabassom" panose="000004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0AF9D5-DAF8-4D06-AB81-1C276569EF69}"/>
              </a:ext>
            </a:extLst>
          </p:cNvPr>
          <p:cNvSpPr/>
          <p:nvPr/>
        </p:nvSpPr>
        <p:spPr>
          <a:xfrm>
            <a:off x="6208513" y="2135232"/>
            <a:ext cx="2176771" cy="1018786"/>
          </a:xfrm>
          <a:custGeom>
            <a:avLst/>
            <a:gdLst>
              <a:gd name="connsiteX0" fmla="*/ 0 w 2176771"/>
              <a:gd name="connsiteY0" fmla="*/ 169801 h 1018786"/>
              <a:gd name="connsiteX1" fmla="*/ 169801 w 2176771"/>
              <a:gd name="connsiteY1" fmla="*/ 0 h 1018786"/>
              <a:gd name="connsiteX2" fmla="*/ 745447 w 2176771"/>
              <a:gd name="connsiteY2" fmla="*/ 0 h 1018786"/>
              <a:gd name="connsiteX3" fmla="*/ 1376209 w 2176771"/>
              <a:gd name="connsiteY3" fmla="*/ 0 h 1018786"/>
              <a:gd name="connsiteX4" fmla="*/ 2006970 w 2176771"/>
              <a:gd name="connsiteY4" fmla="*/ 0 h 1018786"/>
              <a:gd name="connsiteX5" fmla="*/ 2176771 w 2176771"/>
              <a:gd name="connsiteY5" fmla="*/ 169801 h 1018786"/>
              <a:gd name="connsiteX6" fmla="*/ 2176771 w 2176771"/>
              <a:gd name="connsiteY6" fmla="*/ 848985 h 1018786"/>
              <a:gd name="connsiteX7" fmla="*/ 2006970 w 2176771"/>
              <a:gd name="connsiteY7" fmla="*/ 1018786 h 1018786"/>
              <a:gd name="connsiteX8" fmla="*/ 1412952 w 2176771"/>
              <a:gd name="connsiteY8" fmla="*/ 1018786 h 1018786"/>
              <a:gd name="connsiteX9" fmla="*/ 818934 w 2176771"/>
              <a:gd name="connsiteY9" fmla="*/ 1018786 h 1018786"/>
              <a:gd name="connsiteX10" fmla="*/ 169801 w 2176771"/>
              <a:gd name="connsiteY10" fmla="*/ 1018786 h 1018786"/>
              <a:gd name="connsiteX11" fmla="*/ 0 w 2176771"/>
              <a:gd name="connsiteY11" fmla="*/ 848985 h 1018786"/>
              <a:gd name="connsiteX12" fmla="*/ 0 w 2176771"/>
              <a:gd name="connsiteY12" fmla="*/ 169801 h 101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6771" h="1018786" fill="none" extrusionOk="0">
                <a:moveTo>
                  <a:pt x="0" y="169801"/>
                </a:moveTo>
                <a:cubicBezTo>
                  <a:pt x="171" y="89130"/>
                  <a:pt x="73934" y="2693"/>
                  <a:pt x="169801" y="0"/>
                </a:cubicBezTo>
                <a:cubicBezTo>
                  <a:pt x="367576" y="-2505"/>
                  <a:pt x="616424" y="17854"/>
                  <a:pt x="745447" y="0"/>
                </a:cubicBezTo>
                <a:cubicBezTo>
                  <a:pt x="874470" y="-17854"/>
                  <a:pt x="1147424" y="-7154"/>
                  <a:pt x="1376209" y="0"/>
                </a:cubicBezTo>
                <a:cubicBezTo>
                  <a:pt x="1604994" y="7154"/>
                  <a:pt x="1826574" y="11859"/>
                  <a:pt x="2006970" y="0"/>
                </a:cubicBezTo>
                <a:cubicBezTo>
                  <a:pt x="2100736" y="-16501"/>
                  <a:pt x="2186410" y="62788"/>
                  <a:pt x="2176771" y="169801"/>
                </a:cubicBezTo>
                <a:cubicBezTo>
                  <a:pt x="2193141" y="454490"/>
                  <a:pt x="2160893" y="652035"/>
                  <a:pt x="2176771" y="848985"/>
                </a:cubicBezTo>
                <a:cubicBezTo>
                  <a:pt x="2194486" y="956152"/>
                  <a:pt x="2102567" y="1021939"/>
                  <a:pt x="2006970" y="1018786"/>
                </a:cubicBezTo>
                <a:cubicBezTo>
                  <a:pt x="1750723" y="1042570"/>
                  <a:pt x="1542067" y="1003199"/>
                  <a:pt x="1412952" y="1018786"/>
                </a:cubicBezTo>
                <a:cubicBezTo>
                  <a:pt x="1283837" y="1034373"/>
                  <a:pt x="1019737" y="994540"/>
                  <a:pt x="818934" y="1018786"/>
                </a:cubicBezTo>
                <a:cubicBezTo>
                  <a:pt x="618131" y="1043032"/>
                  <a:pt x="482727" y="1049045"/>
                  <a:pt x="169801" y="1018786"/>
                </a:cubicBezTo>
                <a:cubicBezTo>
                  <a:pt x="75586" y="1010689"/>
                  <a:pt x="4714" y="934590"/>
                  <a:pt x="0" y="848985"/>
                </a:cubicBezTo>
                <a:cubicBezTo>
                  <a:pt x="31227" y="555903"/>
                  <a:pt x="-28700" y="329543"/>
                  <a:pt x="0" y="169801"/>
                </a:cubicBezTo>
                <a:close/>
              </a:path>
              <a:path w="2176771" h="1018786" stroke="0" extrusionOk="0">
                <a:moveTo>
                  <a:pt x="0" y="169801"/>
                </a:moveTo>
                <a:cubicBezTo>
                  <a:pt x="-7234" y="81956"/>
                  <a:pt x="70541" y="-3071"/>
                  <a:pt x="169801" y="0"/>
                </a:cubicBezTo>
                <a:cubicBezTo>
                  <a:pt x="404912" y="-10188"/>
                  <a:pt x="613836" y="-6424"/>
                  <a:pt x="745447" y="0"/>
                </a:cubicBezTo>
                <a:cubicBezTo>
                  <a:pt x="877058" y="6424"/>
                  <a:pt x="1054679" y="-17184"/>
                  <a:pt x="1357837" y="0"/>
                </a:cubicBezTo>
                <a:cubicBezTo>
                  <a:pt x="1660995" y="17184"/>
                  <a:pt x="1804331" y="-11186"/>
                  <a:pt x="2006970" y="0"/>
                </a:cubicBezTo>
                <a:cubicBezTo>
                  <a:pt x="2123017" y="5787"/>
                  <a:pt x="2173270" y="73779"/>
                  <a:pt x="2176771" y="169801"/>
                </a:cubicBezTo>
                <a:cubicBezTo>
                  <a:pt x="2202196" y="504108"/>
                  <a:pt x="2162522" y="510018"/>
                  <a:pt x="2176771" y="848985"/>
                </a:cubicBezTo>
                <a:cubicBezTo>
                  <a:pt x="2171207" y="955697"/>
                  <a:pt x="2099655" y="1023838"/>
                  <a:pt x="2006970" y="1018786"/>
                </a:cubicBezTo>
                <a:cubicBezTo>
                  <a:pt x="1764183" y="1022506"/>
                  <a:pt x="1722621" y="1017139"/>
                  <a:pt x="1449695" y="1018786"/>
                </a:cubicBezTo>
                <a:cubicBezTo>
                  <a:pt x="1176769" y="1020433"/>
                  <a:pt x="1050977" y="1002479"/>
                  <a:pt x="837306" y="1018786"/>
                </a:cubicBezTo>
                <a:cubicBezTo>
                  <a:pt x="623635" y="1035093"/>
                  <a:pt x="345657" y="1016988"/>
                  <a:pt x="169801" y="1018786"/>
                </a:cubicBezTo>
                <a:cubicBezTo>
                  <a:pt x="68852" y="1017479"/>
                  <a:pt x="-14803" y="936307"/>
                  <a:pt x="0" y="848985"/>
                </a:cubicBezTo>
                <a:cubicBezTo>
                  <a:pt x="-28054" y="509737"/>
                  <a:pt x="1365" y="477900"/>
                  <a:pt x="0" y="169801"/>
                </a:cubicBezTo>
                <a:close/>
              </a:path>
            </a:pathLst>
          </a:custGeom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6554287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Tabassom" panose="00000400000000000000" pitchFamily="2" charset="-78"/>
              </a:rPr>
              <a:t>سکه های سیمین یا مسین</a:t>
            </a:r>
            <a:endParaRPr lang="en-US" sz="3200" dirty="0">
              <a:cs typeface="B Tabassom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F72C7A-962D-4A63-9716-438DDD2881C5}"/>
              </a:ext>
            </a:extLst>
          </p:cNvPr>
          <p:cNvGrpSpPr/>
          <p:nvPr/>
        </p:nvGrpSpPr>
        <p:grpSpPr>
          <a:xfrm>
            <a:off x="1010477" y="3252976"/>
            <a:ext cx="2557436" cy="3205764"/>
            <a:chOff x="821194" y="3219705"/>
            <a:chExt cx="2557436" cy="32057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318CE68-0D0C-4DA5-A7F3-3B727B981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194" y="3219705"/>
              <a:ext cx="2557436" cy="2495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CF9F1C-45E3-41AE-B924-5C43D85708D9}"/>
                </a:ext>
              </a:extLst>
            </p:cNvPr>
            <p:cNvSpPr/>
            <p:nvPr/>
          </p:nvSpPr>
          <p:spPr>
            <a:xfrm>
              <a:off x="1248554" y="5656028"/>
              <a:ext cx="1702715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>
                  <a:solidFill>
                    <a:srgbClr val="FF00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reflection blurRad="6350" stA="50000" endA="300" endPos="50000" dist="29997" dir="5400000" sy="-100000" algn="bl" rotWithShape="0"/>
                  </a:effectLst>
                  <a:latin typeface="Tahoma" panose="020B0604030504040204" pitchFamily="34" charset="0"/>
                  <a:cs typeface="B Titr" panose="00000700000000000000" pitchFamily="2" charset="-78"/>
                </a:rPr>
                <a:t>سلوکیان</a:t>
              </a:r>
              <a:endParaRPr lang="fa-IR" sz="36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ahoma" panose="020B0604030504040204" pitchFamily="34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A35A1B-75E3-4345-841A-6E186250B5CB}"/>
              </a:ext>
            </a:extLst>
          </p:cNvPr>
          <p:cNvGrpSpPr/>
          <p:nvPr/>
        </p:nvGrpSpPr>
        <p:grpSpPr>
          <a:xfrm>
            <a:off x="8316581" y="3140963"/>
            <a:ext cx="2539682" cy="3317776"/>
            <a:chOff x="8127298" y="3107692"/>
            <a:chExt cx="2539682" cy="331777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116877-2E06-4FAF-85AF-92618C575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7298" y="3107692"/>
              <a:ext cx="2539682" cy="24761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547783-2109-43A6-B3CE-13C25FC91CE9}"/>
                </a:ext>
              </a:extLst>
            </p:cNvPr>
            <p:cNvSpPr/>
            <p:nvPr/>
          </p:nvSpPr>
          <p:spPr>
            <a:xfrm>
              <a:off x="8554658" y="5656027"/>
              <a:ext cx="1702715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>
                  <a:solidFill>
                    <a:srgbClr val="FF00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reflection blurRad="6350" stA="55000" endA="300" endPos="45500" dir="5400000" sy="-100000" algn="bl" rotWithShape="0"/>
                  </a:effectLst>
                  <a:latin typeface="Tahoma" panose="020B0604030504040204" pitchFamily="34" charset="0"/>
                  <a:cs typeface="B Titr" panose="00000700000000000000" pitchFamily="2" charset="-78"/>
                </a:rPr>
                <a:t>ساسانیان</a:t>
              </a:r>
              <a:endParaRPr lang="fa-IR" sz="36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F89DD3-6F25-475B-A889-34027D1DE198}"/>
              </a:ext>
            </a:extLst>
          </p:cNvPr>
          <p:cNvGrpSpPr/>
          <p:nvPr/>
        </p:nvGrpSpPr>
        <p:grpSpPr>
          <a:xfrm>
            <a:off x="4741020" y="3165174"/>
            <a:ext cx="2402454" cy="3364852"/>
            <a:chOff x="4551737" y="3131903"/>
            <a:chExt cx="2402454" cy="336485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BBF7A8E-355A-4C59-8FF9-F8A81D3E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737" y="3131903"/>
              <a:ext cx="2402454" cy="242776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B854E9-3063-4838-BDB3-7C7069DB6EF9}"/>
                </a:ext>
              </a:extLst>
            </p:cNvPr>
            <p:cNvSpPr/>
            <p:nvPr/>
          </p:nvSpPr>
          <p:spPr>
            <a:xfrm>
              <a:off x="4901606" y="5727314"/>
              <a:ext cx="1702715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>
                  <a:solidFill>
                    <a:srgbClr val="FF00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reflection blurRad="6350" stA="50000" endA="300" endPos="50000" dist="29997" dir="5400000" sy="-100000" algn="bl" rotWithShape="0"/>
                  </a:effectLst>
                  <a:latin typeface="Tahoma" panose="020B0604030504040204" pitchFamily="34" charset="0"/>
                  <a:cs typeface="B Titr" panose="00000700000000000000" pitchFamily="2" charset="-78"/>
                </a:rPr>
                <a:t>اشکانیان</a:t>
              </a:r>
              <a:endParaRPr lang="fa-IR" sz="36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ahoma" panose="020B0604030504040204" pitchFamily="34" charset="0"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8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200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Lalezar</vt:lpstr>
      <vt:lpstr>Tahoma</vt:lpstr>
      <vt:lpstr>Vazir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Hossein</dc:creator>
  <cp:lastModifiedBy>SARSHAD</cp:lastModifiedBy>
  <cp:revision>28</cp:revision>
  <dcterms:created xsi:type="dcterms:W3CDTF">2023-03-28T23:24:03Z</dcterms:created>
  <dcterms:modified xsi:type="dcterms:W3CDTF">2024-04-19T20:13:53Z</dcterms:modified>
</cp:coreProperties>
</file>